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9"/>
  </p:notesMasterIdLst>
  <p:sldIdLst>
    <p:sldId id="442" r:id="rId2"/>
    <p:sldId id="315" r:id="rId3"/>
    <p:sldId id="411" r:id="rId4"/>
    <p:sldId id="461" r:id="rId5"/>
    <p:sldId id="412" r:id="rId6"/>
    <p:sldId id="462" r:id="rId7"/>
    <p:sldId id="463" r:id="rId8"/>
    <p:sldId id="360" r:id="rId9"/>
    <p:sldId id="464" r:id="rId10"/>
    <p:sldId id="465" r:id="rId11"/>
    <p:sldId id="466" r:id="rId12"/>
    <p:sldId id="467" r:id="rId13"/>
    <p:sldId id="468" r:id="rId14"/>
    <p:sldId id="319" r:id="rId15"/>
    <p:sldId id="321" r:id="rId16"/>
    <p:sldId id="469" r:id="rId17"/>
    <p:sldId id="470" r:id="rId18"/>
    <p:sldId id="471" r:id="rId19"/>
    <p:sldId id="472" r:id="rId20"/>
    <p:sldId id="322" r:id="rId21"/>
    <p:sldId id="473" r:id="rId22"/>
    <p:sldId id="482" r:id="rId23"/>
    <p:sldId id="474" r:id="rId24"/>
    <p:sldId id="475" r:id="rId25"/>
    <p:sldId id="476" r:id="rId26"/>
    <p:sldId id="323" r:id="rId27"/>
    <p:sldId id="483" r:id="rId28"/>
    <p:sldId id="414" r:id="rId29"/>
    <p:sldId id="327" r:id="rId30"/>
    <p:sldId id="328" r:id="rId31"/>
    <p:sldId id="457" r:id="rId32"/>
    <p:sldId id="458" r:id="rId33"/>
    <p:sldId id="459" r:id="rId34"/>
    <p:sldId id="460" r:id="rId35"/>
    <p:sldId id="477" r:id="rId36"/>
    <p:sldId id="478" r:id="rId37"/>
    <p:sldId id="479" r:id="rId38"/>
    <p:sldId id="480" r:id="rId39"/>
    <p:sldId id="420" r:id="rId40"/>
    <p:sldId id="330" r:id="rId41"/>
    <p:sldId id="481" r:id="rId42"/>
    <p:sldId id="332" r:id="rId43"/>
    <p:sldId id="410" r:id="rId44"/>
    <p:sldId id="423" r:id="rId45"/>
    <p:sldId id="439" r:id="rId46"/>
    <p:sldId id="422" r:id="rId47"/>
    <p:sldId id="484" r:id="rId48"/>
  </p:sldIdLst>
  <p:sldSz cx="12192000" cy="6858000"/>
  <p:notesSz cx="6858000" cy="9144000"/>
  <p:custDataLst>
    <p:tags r:id="rId50"/>
  </p:custDataLst>
  <p:defaultTextStyle>
    <a:defPPr>
      <a:defRPr lang="en-US"/>
    </a:defPPr>
    <a:lvl1pPr algn="ctr" rtl="0" eaLnBrk="0" fontAlgn="base" hangingPunct="0">
      <a:spcBef>
        <a:spcPct val="0"/>
      </a:spcBef>
      <a:spcAft>
        <a:spcPct val="0"/>
      </a:spcAft>
      <a:defRPr sz="600" kern="1200">
        <a:solidFill>
          <a:schemeClr val="bg2"/>
        </a:solidFill>
        <a:latin typeface="Times New Roman" panose="02020603050405020304" pitchFamily="18" charset="0"/>
        <a:ea typeface="宋体" panose="02010600030101010101" pitchFamily="2" charset="-122"/>
        <a:cs typeface="+mn-cs"/>
      </a:defRPr>
    </a:lvl1pPr>
    <a:lvl2pPr marL="457200" algn="ctr" rtl="0" eaLnBrk="0" fontAlgn="base" hangingPunct="0">
      <a:spcBef>
        <a:spcPct val="0"/>
      </a:spcBef>
      <a:spcAft>
        <a:spcPct val="0"/>
      </a:spcAft>
      <a:defRPr sz="600" kern="1200">
        <a:solidFill>
          <a:schemeClr val="bg2"/>
        </a:solidFill>
        <a:latin typeface="Times New Roman" panose="02020603050405020304" pitchFamily="18" charset="0"/>
        <a:ea typeface="宋体" panose="02010600030101010101" pitchFamily="2" charset="-122"/>
        <a:cs typeface="+mn-cs"/>
      </a:defRPr>
    </a:lvl2pPr>
    <a:lvl3pPr marL="914400" algn="ctr" rtl="0" eaLnBrk="0" fontAlgn="base" hangingPunct="0">
      <a:spcBef>
        <a:spcPct val="0"/>
      </a:spcBef>
      <a:spcAft>
        <a:spcPct val="0"/>
      </a:spcAft>
      <a:defRPr sz="600" kern="1200">
        <a:solidFill>
          <a:schemeClr val="bg2"/>
        </a:solidFill>
        <a:latin typeface="Times New Roman" panose="02020603050405020304" pitchFamily="18" charset="0"/>
        <a:ea typeface="宋体" panose="02010600030101010101" pitchFamily="2" charset="-122"/>
        <a:cs typeface="+mn-cs"/>
      </a:defRPr>
    </a:lvl3pPr>
    <a:lvl4pPr marL="1371600" algn="ctr" rtl="0" eaLnBrk="0" fontAlgn="base" hangingPunct="0">
      <a:spcBef>
        <a:spcPct val="0"/>
      </a:spcBef>
      <a:spcAft>
        <a:spcPct val="0"/>
      </a:spcAft>
      <a:defRPr sz="600" kern="1200">
        <a:solidFill>
          <a:schemeClr val="bg2"/>
        </a:solidFill>
        <a:latin typeface="Times New Roman" panose="02020603050405020304" pitchFamily="18" charset="0"/>
        <a:ea typeface="宋体" panose="02010600030101010101" pitchFamily="2" charset="-122"/>
        <a:cs typeface="+mn-cs"/>
      </a:defRPr>
    </a:lvl4pPr>
    <a:lvl5pPr marL="1828800" algn="ctr" rtl="0" eaLnBrk="0" fontAlgn="base" hangingPunct="0">
      <a:spcBef>
        <a:spcPct val="0"/>
      </a:spcBef>
      <a:spcAft>
        <a:spcPct val="0"/>
      </a:spcAft>
      <a:defRPr sz="600" kern="1200">
        <a:solidFill>
          <a:schemeClr val="bg2"/>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sz="600" kern="1200">
        <a:solidFill>
          <a:schemeClr val="bg2"/>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sz="600" kern="1200">
        <a:solidFill>
          <a:schemeClr val="bg2"/>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sz="600" kern="1200">
        <a:solidFill>
          <a:schemeClr val="bg2"/>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sz="600" kern="1200">
        <a:solidFill>
          <a:schemeClr val="bg2"/>
        </a:solidFill>
        <a:latin typeface="Times New Roman" panose="02020603050405020304" pitchFamily="18" charset="0"/>
        <a:ea typeface="宋体" panose="02010600030101010101" pitchFamily="2" charset="-122"/>
        <a:cs typeface="+mn-cs"/>
      </a:defRPr>
    </a:lvl9pPr>
  </p:defaultTextStyle>
  <p:extLst>
    <p:ext uri="{EFAFB233-063F-42B5-8137-9DF3F51BA10A}">
      <p15:sldGuideLst xmlns:p15="http://schemas.microsoft.com/office/powerpoint/2012/main">
        <p15:guide id="1" orient="horz" pos="1392" userDrawn="1">
          <p15:clr>
            <a:srgbClr val="A4A3A4"/>
          </p15:clr>
        </p15:guide>
        <p15:guide id="2" pos="4288"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40" autoAdjust="0"/>
    <p:restoredTop sz="94683" autoAdjust="0"/>
  </p:normalViewPr>
  <p:slideViewPr>
    <p:cSldViewPr showGuides="1">
      <p:cViewPr varScale="1">
        <p:scale>
          <a:sx n="106" d="100"/>
          <a:sy n="106" d="100"/>
        </p:scale>
        <p:origin x="756" y="114"/>
      </p:cViewPr>
      <p:guideLst>
        <p:guide orient="horz" pos="1392"/>
        <p:guide pos="4288"/>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40" d="100"/>
          <a:sy n="40" d="100"/>
        </p:scale>
        <p:origin x="-1626" y="-9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tags" Target="tags/tag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4.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9.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21.emf"/></Relationships>
</file>

<file path=ppt/drawings/_rels/vmlDrawing13.vml.rels><?xml version="1.0" encoding="UTF-8" standalone="yes"?>
<Relationships xmlns="http://schemas.openxmlformats.org/package/2006/relationships"><Relationship Id="rId3" Type="http://schemas.openxmlformats.org/officeDocument/2006/relationships/image" Target="../media/image24.wmf"/><Relationship Id="rId2" Type="http://schemas.openxmlformats.org/officeDocument/2006/relationships/image" Target="../media/image23.wmf"/><Relationship Id="rId1" Type="http://schemas.openxmlformats.org/officeDocument/2006/relationships/image" Target="../media/image22.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26.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27.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6.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6002"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l" eaLnBrk="1" hangingPunct="1">
              <a:spcBef>
                <a:spcPct val="20000"/>
              </a:spcBef>
              <a:buClr>
                <a:schemeClr val="tx2"/>
              </a:buClr>
              <a:buSzPct val="115000"/>
              <a:defRPr kumimoji="1" sz="1200" b="1">
                <a:solidFill>
                  <a:schemeClr val="tx1"/>
                </a:solidFill>
              </a:defRPr>
            </a:lvl1pPr>
          </a:lstStyle>
          <a:p>
            <a:endParaRPr lang="zh-CN" altLang="en-US"/>
          </a:p>
        </p:txBody>
      </p:sp>
      <p:sp>
        <p:nvSpPr>
          <p:cNvPr id="256003" name="Rectangle 3"/>
          <p:cNvSpPr>
            <a:spLocks noGrp="1" noChangeArrowheads="1"/>
          </p:cNvSpPr>
          <p:nvPr>
            <p:ph type="dt" idx="1"/>
          </p:nvPr>
        </p:nvSpPr>
        <p:spPr bwMode="auto">
          <a:xfrm>
            <a:off x="388620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eaLnBrk="1" hangingPunct="1">
              <a:spcBef>
                <a:spcPct val="20000"/>
              </a:spcBef>
              <a:buClr>
                <a:schemeClr val="tx2"/>
              </a:buClr>
              <a:buSzPct val="115000"/>
              <a:defRPr kumimoji="1" sz="1200" b="1">
                <a:solidFill>
                  <a:schemeClr val="tx1"/>
                </a:solidFill>
              </a:defRPr>
            </a:lvl1pPr>
          </a:lstStyle>
          <a:p>
            <a:endParaRPr lang="en-US" altLang="zh-CN"/>
          </a:p>
        </p:txBody>
      </p:sp>
      <p:sp>
        <p:nvSpPr>
          <p:cNvPr id="256004" name="Rectangle 4"/>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56005" name="Rectangle 5"/>
          <p:cNvSpPr>
            <a:spLocks noGrp="1" noChangeArrowheads="1"/>
          </p:cNvSpPr>
          <p:nvPr>
            <p:ph type="body" sz="quarter" idx="3"/>
          </p:nvPr>
        </p:nvSpPr>
        <p:spPr bwMode="auto">
          <a:xfrm>
            <a:off x="914400" y="4343400"/>
            <a:ext cx="50292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256006" name="Rectangle 6"/>
          <p:cNvSpPr>
            <a:spLocks noGrp="1" noChangeArrowheads="1"/>
          </p:cNvSpPr>
          <p:nvPr>
            <p:ph type="ftr" sz="quarter" idx="4"/>
          </p:nvPr>
        </p:nvSpPr>
        <p:spPr bwMode="auto">
          <a:xfrm>
            <a:off x="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algn="l" eaLnBrk="1" hangingPunct="1">
              <a:spcBef>
                <a:spcPct val="20000"/>
              </a:spcBef>
              <a:buClr>
                <a:schemeClr val="tx2"/>
              </a:buClr>
              <a:buSzPct val="115000"/>
              <a:defRPr kumimoji="1" sz="1200" b="1">
                <a:solidFill>
                  <a:schemeClr val="tx1"/>
                </a:solidFill>
              </a:defRPr>
            </a:lvl1pPr>
          </a:lstStyle>
          <a:p>
            <a:endParaRPr lang="en-US" altLang="zh-CN"/>
          </a:p>
        </p:txBody>
      </p:sp>
      <p:sp>
        <p:nvSpPr>
          <p:cNvPr id="256007" name="Rectangle 7"/>
          <p:cNvSpPr>
            <a:spLocks noGrp="1" noChangeArrowheads="1"/>
          </p:cNvSpPr>
          <p:nvPr>
            <p:ph type="sldNum" sz="quarter" idx="5"/>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algn="r" eaLnBrk="1" hangingPunct="1">
              <a:spcBef>
                <a:spcPct val="20000"/>
              </a:spcBef>
              <a:buClr>
                <a:schemeClr val="tx2"/>
              </a:buClr>
              <a:buSzPct val="115000"/>
              <a:defRPr kumimoji="1" sz="1200" b="1">
                <a:solidFill>
                  <a:schemeClr val="tx1"/>
                </a:solidFill>
              </a:defRPr>
            </a:lvl1pPr>
          </a:lstStyle>
          <a:p>
            <a:fld id="{5662F510-F170-4711-A559-951C408D8DE3}" type="slidenum">
              <a:rPr lang="zh-CN" altLang="en-US"/>
              <a:t>‹#›</a:t>
            </a:fld>
            <a:endParaRPr lang="en-US" altLang="zh-CN"/>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1pPr>
    <a:lvl2pPr marL="457200" algn="l" rtl="0" fontAlgn="base">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2pPr>
    <a:lvl3pPr marL="914400" algn="l" rtl="0" fontAlgn="base">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3pPr>
    <a:lvl4pPr marL="1371600" algn="l" rtl="0" fontAlgn="base">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4pPr>
    <a:lvl5pPr marL="1828800" algn="l" rtl="0" fontAlgn="base">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grpSp>
        <p:nvGrpSpPr>
          <p:cNvPr id="4" name="Group 2"/>
          <p:cNvGrpSpPr/>
          <p:nvPr/>
        </p:nvGrpSpPr>
        <p:grpSpPr bwMode="auto">
          <a:xfrm>
            <a:off x="0" y="0"/>
            <a:ext cx="11684000" cy="5943600"/>
            <a:chOff x="0" y="0"/>
            <a:chExt cx="5520" cy="3744"/>
          </a:xfrm>
        </p:grpSpPr>
        <p:sp>
          <p:nvSpPr>
            <p:cNvPr id="5" name="Rectangle 3"/>
            <p:cNvSpPr>
              <a:spLocks noChangeArrowheads="1"/>
            </p:cNvSpPr>
            <p:nvPr/>
          </p:nvSpPr>
          <p:spPr bwMode="auto">
            <a:xfrm>
              <a:off x="0" y="0"/>
              <a:ext cx="1104" cy="3072"/>
            </a:xfrm>
            <a:prstGeom prst="rect">
              <a:avLst/>
            </a:prstGeom>
            <a:solidFill>
              <a:schemeClr val="accent1"/>
            </a:solidFill>
            <a:ln>
              <a:noFill/>
            </a:ln>
            <a:effec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zh-CN" sz="1800">
                <a:latin typeface="Times New Roman" panose="02020603050405020304" pitchFamily="18" charset="0"/>
              </a:endParaRPr>
            </a:p>
          </p:txBody>
        </p:sp>
        <p:grpSp>
          <p:nvGrpSpPr>
            <p:cNvPr id="6" name="Group 4"/>
            <p:cNvGrpSpPr/>
            <p:nvPr userDrawn="1"/>
          </p:nvGrpSpPr>
          <p:grpSpPr bwMode="auto">
            <a:xfrm>
              <a:off x="0" y="2208"/>
              <a:ext cx="5520" cy="1536"/>
              <a:chOff x="0" y="2208"/>
              <a:chExt cx="5520" cy="1536"/>
            </a:xfrm>
          </p:grpSpPr>
          <p:sp>
            <p:nvSpPr>
              <p:cNvPr id="10" name="Rectangle 5"/>
              <p:cNvSpPr>
                <a:spLocks noChangeArrowheads="1"/>
              </p:cNvSpPr>
              <p:nvPr/>
            </p:nvSpPr>
            <p:spPr bwMode="ltGray">
              <a:xfrm>
                <a:off x="624" y="2208"/>
                <a:ext cx="4896" cy="1536"/>
              </a:xfrm>
              <a:prstGeom prst="rect">
                <a:avLst/>
              </a:prstGeom>
              <a:solidFill>
                <a:schemeClr val="bg2"/>
              </a:solidFill>
              <a:ln>
                <a:noFill/>
              </a:ln>
              <a:effec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zh-CN" sz="1800">
                  <a:latin typeface="Times New Roman" panose="02020603050405020304" pitchFamily="18" charset="0"/>
                </a:endParaRPr>
              </a:p>
            </p:txBody>
          </p:sp>
          <p:sp>
            <p:nvSpPr>
              <p:cNvPr id="11" name="Rectangle 6"/>
              <p:cNvSpPr>
                <a:spLocks noChangeArrowheads="1"/>
              </p:cNvSpPr>
              <p:nvPr/>
            </p:nvSpPr>
            <p:spPr bwMode="white">
              <a:xfrm>
                <a:off x="654" y="2352"/>
                <a:ext cx="4818" cy="1347"/>
              </a:xfrm>
              <a:prstGeom prst="rect">
                <a:avLst/>
              </a:prstGeom>
              <a:solidFill>
                <a:schemeClr val="bg1"/>
              </a:solidFill>
              <a:ln>
                <a:noFill/>
              </a:ln>
              <a:effec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zh-CN" sz="1800">
                  <a:latin typeface="Times New Roman" panose="02020603050405020304" pitchFamily="18" charset="0"/>
                </a:endParaRPr>
              </a:p>
            </p:txBody>
          </p:sp>
          <p:sp>
            <p:nvSpPr>
              <p:cNvPr id="12" name="Line 7"/>
              <p:cNvSpPr>
                <a:spLocks noChangeShapeType="1"/>
              </p:cNvSpPr>
              <p:nvPr/>
            </p:nvSpPr>
            <p:spPr bwMode="auto">
              <a:xfrm>
                <a:off x="0" y="3072"/>
                <a:ext cx="624" cy="0"/>
              </a:xfrm>
              <a:prstGeom prst="line">
                <a:avLst/>
              </a:prstGeom>
              <a:noFill/>
              <a:ln w="50800">
                <a:solidFill>
                  <a:schemeClr val="bg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450"/>
              </a:p>
            </p:txBody>
          </p:sp>
        </p:grpSp>
        <p:grpSp>
          <p:nvGrpSpPr>
            <p:cNvPr id="7" name="Group 8"/>
            <p:cNvGrpSpPr/>
            <p:nvPr userDrawn="1"/>
          </p:nvGrpSpPr>
          <p:grpSpPr bwMode="auto">
            <a:xfrm>
              <a:off x="400" y="336"/>
              <a:ext cx="5088" cy="192"/>
              <a:chOff x="400" y="336"/>
              <a:chExt cx="5088" cy="192"/>
            </a:xfrm>
          </p:grpSpPr>
          <p:sp>
            <p:nvSpPr>
              <p:cNvPr id="8" name="Rectangle 9"/>
              <p:cNvSpPr>
                <a:spLocks noChangeArrowheads="1"/>
              </p:cNvSpPr>
              <p:nvPr/>
            </p:nvSpPr>
            <p:spPr bwMode="auto">
              <a:xfrm>
                <a:off x="3952" y="336"/>
                <a:ext cx="1536" cy="192"/>
              </a:xfrm>
              <a:prstGeom prst="rect">
                <a:avLst/>
              </a:prstGeom>
              <a:solidFill>
                <a:schemeClr val="folHlink"/>
              </a:solidFill>
              <a:ln>
                <a:noFill/>
              </a:ln>
              <a:effec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zh-CN" sz="1800">
                  <a:latin typeface="Times New Roman" panose="02020603050405020304" pitchFamily="18" charset="0"/>
                </a:endParaRPr>
              </a:p>
            </p:txBody>
          </p:sp>
          <p:sp>
            <p:nvSpPr>
              <p:cNvPr id="9" name="Line 10"/>
              <p:cNvSpPr>
                <a:spLocks noChangeShapeType="1"/>
              </p:cNvSpPr>
              <p:nvPr/>
            </p:nvSpPr>
            <p:spPr bwMode="auto">
              <a:xfrm>
                <a:off x="400" y="432"/>
                <a:ext cx="5088" cy="0"/>
              </a:xfrm>
              <a:prstGeom prst="line">
                <a:avLst/>
              </a:prstGeom>
              <a:noFill/>
              <a:ln w="44450">
                <a:solidFill>
                  <a:schemeClr val="bg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450"/>
              </a:p>
            </p:txBody>
          </p:sp>
        </p:grpSp>
      </p:grpSp>
      <p:sp>
        <p:nvSpPr>
          <p:cNvPr id="38923" name="Rectangle 11"/>
          <p:cNvSpPr>
            <a:spLocks noGrp="1" noChangeArrowheads="1"/>
          </p:cNvSpPr>
          <p:nvPr>
            <p:ph type="ctrTitle"/>
          </p:nvPr>
        </p:nvSpPr>
        <p:spPr>
          <a:xfrm>
            <a:off x="2743200" y="1143000"/>
            <a:ext cx="8839200" cy="2209800"/>
          </a:xfrm>
        </p:spPr>
        <p:txBody>
          <a:bodyPr/>
          <a:lstStyle>
            <a:lvl1pPr>
              <a:defRPr sz="4400"/>
            </a:lvl1pPr>
          </a:lstStyle>
          <a:p>
            <a:pPr lvl="0"/>
            <a:r>
              <a:rPr lang="zh-CN" altLang="en-US" noProof="0" dirty="0"/>
              <a:t>单击此处编辑母版标题样式</a:t>
            </a:r>
          </a:p>
        </p:txBody>
      </p:sp>
      <p:sp>
        <p:nvSpPr>
          <p:cNvPr id="38924" name="Rectangle 12"/>
          <p:cNvSpPr>
            <a:spLocks noGrp="1" noChangeArrowheads="1"/>
          </p:cNvSpPr>
          <p:nvPr>
            <p:ph type="subTitle" idx="1"/>
          </p:nvPr>
        </p:nvSpPr>
        <p:spPr>
          <a:xfrm>
            <a:off x="1828800" y="3962400"/>
            <a:ext cx="9144000" cy="1600200"/>
          </a:xfrm>
        </p:spPr>
        <p:txBody>
          <a:bodyPr anchor="ctr"/>
          <a:lstStyle>
            <a:lvl1pPr marL="0" indent="0" algn="ctr">
              <a:buFont typeface="Wingdings" panose="05000000000000000000" pitchFamily="2" charset="2"/>
              <a:buNone/>
              <a:defRPr sz="2800">
                <a:latin typeface="华光行楷_CNKI" panose="02000500000000000000" pitchFamily="2" charset="-122"/>
                <a:ea typeface="华光行楷_CNKI" panose="02000500000000000000" pitchFamily="2" charset="-122"/>
              </a:defRPr>
            </a:lvl1pPr>
          </a:lstStyle>
          <a:p>
            <a:pPr lvl="0"/>
            <a:r>
              <a:rPr lang="zh-CN" altLang="en-US" noProof="0" dirty="0"/>
              <a:t>单击此处编辑母版副标题样式</a:t>
            </a:r>
          </a:p>
        </p:txBody>
      </p:sp>
      <p:sp>
        <p:nvSpPr>
          <p:cNvPr id="13" name="Rectangle 13"/>
          <p:cNvSpPr>
            <a:spLocks noGrp="1" noChangeArrowheads="1"/>
          </p:cNvSpPr>
          <p:nvPr>
            <p:ph type="dt" sz="half" idx="10"/>
          </p:nvPr>
        </p:nvSpPr>
        <p:spPr>
          <a:xfrm>
            <a:off x="1217613" y="6251575"/>
            <a:ext cx="2540000" cy="457200"/>
          </a:xfrm>
        </p:spPr>
        <p:txBody>
          <a:bodyPr/>
          <a:lstStyle>
            <a:lvl1pPr>
              <a:defRPr/>
            </a:lvl1pPr>
          </a:lstStyle>
          <a:p>
            <a:endParaRPr lang="en-US" altLang="zh-CN"/>
          </a:p>
        </p:txBody>
      </p:sp>
      <p:sp>
        <p:nvSpPr>
          <p:cNvPr id="14" name="Rectangle 14"/>
          <p:cNvSpPr>
            <a:spLocks noGrp="1" noChangeArrowheads="1"/>
          </p:cNvSpPr>
          <p:nvPr>
            <p:ph type="ftr" sz="quarter" idx="11"/>
          </p:nvPr>
        </p:nvSpPr>
        <p:spPr>
          <a:xfrm>
            <a:off x="4471988" y="6248400"/>
            <a:ext cx="3860800" cy="457200"/>
          </a:xfrm>
        </p:spPr>
        <p:txBody>
          <a:bodyPr/>
          <a:lstStyle>
            <a:lvl1pPr>
              <a:defRPr/>
            </a:lvl1pPr>
          </a:lstStyle>
          <a:p>
            <a:endParaRPr lang="en-US" altLang="zh-CN"/>
          </a:p>
        </p:txBody>
      </p:sp>
      <p:sp>
        <p:nvSpPr>
          <p:cNvPr id="15" name="Rectangle 15"/>
          <p:cNvSpPr>
            <a:spLocks noGrp="1" noChangeArrowheads="1"/>
          </p:cNvSpPr>
          <p:nvPr>
            <p:ph type="sldNum" sz="quarter" idx="12"/>
          </p:nvPr>
        </p:nvSpPr>
        <p:spPr/>
        <p:txBody>
          <a:bodyPr/>
          <a:lstStyle>
            <a:lvl1pPr>
              <a:defRPr smtClean="0"/>
            </a:lvl1pPr>
          </a:lstStyle>
          <a:p>
            <a:fld id="{F8D7BF72-EF5B-4AB2-81BB-F52672A33346}" type="slidenum">
              <a:rPr lang="zh-CN" altLang="en-US" smtClean="0"/>
              <a:t>‹#›</a:t>
            </a:fld>
            <a:endParaRPr lang="en-US" altLang="zh-CN"/>
          </a:p>
        </p:txBody>
      </p:sp>
    </p:spTree>
  </p:cSld>
  <p:clrMapOvr>
    <a:masterClrMapping/>
  </p:clrMapOvr>
  <p:transition spd="med">
    <p:random/>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Rectangle 9"/>
          <p:cNvSpPr>
            <a:spLocks noGrp="1" noChangeArrowheads="1"/>
          </p:cNvSpPr>
          <p:nvPr>
            <p:ph type="dt" sz="half" idx="10"/>
          </p:nvPr>
        </p:nvSpPr>
        <p:spPr/>
        <p:txBody>
          <a:bodyPr/>
          <a:lstStyle>
            <a:lvl1pPr>
              <a:defRPr/>
            </a:lvl1pPr>
          </a:lstStyle>
          <a:p>
            <a:pPr>
              <a:defRPr/>
            </a:pPr>
            <a:endParaRPr lang="en-US" altLang="zh-CN"/>
          </a:p>
        </p:txBody>
      </p:sp>
      <p:sp>
        <p:nvSpPr>
          <p:cNvPr id="5" name="Rectangle 10"/>
          <p:cNvSpPr>
            <a:spLocks noGrp="1" noChangeArrowheads="1"/>
          </p:cNvSpPr>
          <p:nvPr>
            <p:ph type="ftr" sz="quarter" idx="11"/>
          </p:nvPr>
        </p:nvSpPr>
        <p:spPr/>
        <p:txBody>
          <a:bodyPr/>
          <a:lstStyle>
            <a:lvl1pPr>
              <a:defRPr/>
            </a:lvl1pPr>
          </a:lstStyle>
          <a:p>
            <a:pPr>
              <a:defRPr/>
            </a:pPr>
            <a:endParaRPr lang="en-US" altLang="zh-CN"/>
          </a:p>
        </p:txBody>
      </p:sp>
      <p:sp>
        <p:nvSpPr>
          <p:cNvPr id="6" name="Rectangle 11"/>
          <p:cNvSpPr>
            <a:spLocks noGrp="1" noChangeArrowheads="1"/>
          </p:cNvSpPr>
          <p:nvPr>
            <p:ph type="sldNum" sz="quarter" idx="12"/>
          </p:nvPr>
        </p:nvSpPr>
        <p:spPr/>
        <p:txBody>
          <a:bodyPr/>
          <a:lstStyle>
            <a:lvl1pPr>
              <a:defRPr/>
            </a:lvl1pPr>
          </a:lstStyle>
          <a:p>
            <a:fld id="{1D92A501-85C8-4047-9DDC-0B366AE8F5EC}" type="slidenum">
              <a:rPr lang="zh-CN" altLang="en-US" smtClean="0"/>
              <a:t>‹#›</a:t>
            </a:fld>
            <a:endParaRPr lang="en-US" altLang="zh-CN"/>
          </a:p>
        </p:txBody>
      </p:sp>
    </p:spTree>
  </p:cSld>
  <p:clrMapOvr>
    <a:masterClrMapping/>
  </p:clrMapOvr>
  <p:transition spd="med">
    <p:random/>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991600" y="277813"/>
            <a:ext cx="2590800" cy="5853112"/>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1219200" y="277813"/>
            <a:ext cx="75692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Rectangle 9"/>
          <p:cNvSpPr>
            <a:spLocks noGrp="1" noChangeArrowheads="1"/>
          </p:cNvSpPr>
          <p:nvPr>
            <p:ph type="dt" sz="half" idx="10"/>
          </p:nvPr>
        </p:nvSpPr>
        <p:spPr/>
        <p:txBody>
          <a:bodyPr/>
          <a:lstStyle>
            <a:lvl1pPr>
              <a:defRPr/>
            </a:lvl1pPr>
          </a:lstStyle>
          <a:p>
            <a:pPr>
              <a:defRPr/>
            </a:pPr>
            <a:endParaRPr lang="en-US" altLang="zh-CN"/>
          </a:p>
        </p:txBody>
      </p:sp>
      <p:sp>
        <p:nvSpPr>
          <p:cNvPr id="5" name="Rectangle 10"/>
          <p:cNvSpPr>
            <a:spLocks noGrp="1" noChangeArrowheads="1"/>
          </p:cNvSpPr>
          <p:nvPr>
            <p:ph type="ftr" sz="quarter" idx="11"/>
          </p:nvPr>
        </p:nvSpPr>
        <p:spPr/>
        <p:txBody>
          <a:bodyPr/>
          <a:lstStyle>
            <a:lvl1pPr>
              <a:defRPr/>
            </a:lvl1pPr>
          </a:lstStyle>
          <a:p>
            <a:pPr>
              <a:defRPr/>
            </a:pPr>
            <a:endParaRPr lang="en-US" altLang="zh-CN"/>
          </a:p>
        </p:txBody>
      </p:sp>
      <p:sp>
        <p:nvSpPr>
          <p:cNvPr id="6" name="Rectangle 11"/>
          <p:cNvSpPr>
            <a:spLocks noGrp="1" noChangeArrowheads="1"/>
          </p:cNvSpPr>
          <p:nvPr>
            <p:ph type="sldNum" sz="quarter" idx="12"/>
          </p:nvPr>
        </p:nvSpPr>
        <p:spPr/>
        <p:txBody>
          <a:bodyPr/>
          <a:lstStyle>
            <a:lvl1pPr>
              <a:defRPr/>
            </a:lvl1pPr>
          </a:lstStyle>
          <a:p>
            <a:fld id="{AC27362B-13B6-4AF6-A8FB-7FBFE02446F6}" type="slidenum">
              <a:rPr lang="zh-CN" altLang="en-US" smtClean="0"/>
              <a:t>‹#›</a:t>
            </a:fld>
            <a:endParaRPr lang="en-US" altLang="zh-CN"/>
          </a:p>
        </p:txBody>
      </p:sp>
    </p:spTree>
  </p:cSld>
  <p:clrMapOvr>
    <a:masterClrMapping/>
  </p:clrMapOvr>
  <p:transition spd="med">
    <p:random/>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1219200" y="277813"/>
            <a:ext cx="10363200" cy="1143000"/>
          </a:xfrm>
        </p:spPr>
        <p:txBody>
          <a:bodyPr/>
          <a:lstStyle/>
          <a:p>
            <a:r>
              <a:rPr lang="zh-CN" altLang="en-US"/>
              <a:t>单击此处编辑母版标题样式</a:t>
            </a:r>
          </a:p>
        </p:txBody>
      </p:sp>
      <p:sp>
        <p:nvSpPr>
          <p:cNvPr id="3" name="文本占位符 2"/>
          <p:cNvSpPr>
            <a:spLocks noGrp="1"/>
          </p:cNvSpPr>
          <p:nvPr>
            <p:ph type="body" sz="half" idx="1"/>
          </p:nvPr>
        </p:nvSpPr>
        <p:spPr>
          <a:xfrm>
            <a:off x="1219200" y="1600203"/>
            <a:ext cx="50800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502400" y="1600203"/>
            <a:ext cx="50800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Rectangle 9"/>
          <p:cNvSpPr>
            <a:spLocks noGrp="1" noChangeArrowheads="1"/>
          </p:cNvSpPr>
          <p:nvPr>
            <p:ph type="dt" sz="half" idx="10"/>
          </p:nvPr>
        </p:nvSpPr>
        <p:spPr/>
        <p:txBody>
          <a:bodyPr/>
          <a:lstStyle>
            <a:lvl1pPr>
              <a:defRPr/>
            </a:lvl1pPr>
          </a:lstStyle>
          <a:p>
            <a:pPr>
              <a:defRPr/>
            </a:pPr>
            <a:endParaRPr lang="en-US" altLang="zh-CN"/>
          </a:p>
        </p:txBody>
      </p:sp>
      <p:sp>
        <p:nvSpPr>
          <p:cNvPr id="6" name="Rectangle 10"/>
          <p:cNvSpPr>
            <a:spLocks noGrp="1" noChangeArrowheads="1"/>
          </p:cNvSpPr>
          <p:nvPr>
            <p:ph type="ftr" sz="quarter" idx="11"/>
          </p:nvPr>
        </p:nvSpPr>
        <p:spPr/>
        <p:txBody>
          <a:bodyPr/>
          <a:lstStyle>
            <a:lvl1pPr>
              <a:defRPr/>
            </a:lvl1pPr>
          </a:lstStyle>
          <a:p>
            <a:pPr>
              <a:defRPr/>
            </a:pPr>
            <a:endParaRPr lang="en-US" altLang="zh-CN"/>
          </a:p>
        </p:txBody>
      </p:sp>
      <p:sp>
        <p:nvSpPr>
          <p:cNvPr id="7" name="Rectangle 11"/>
          <p:cNvSpPr>
            <a:spLocks noGrp="1" noChangeArrowheads="1"/>
          </p:cNvSpPr>
          <p:nvPr>
            <p:ph type="sldNum" sz="quarter" idx="12"/>
          </p:nvPr>
        </p:nvSpPr>
        <p:spPr/>
        <p:txBody>
          <a:bodyPr/>
          <a:lstStyle>
            <a:lvl1pPr>
              <a:defRPr/>
            </a:lvl1pPr>
          </a:lstStyle>
          <a:p>
            <a:fld id="{4063107B-72B6-4F7B-942A-E03B74CAB74B}" type="slidenum">
              <a:rPr lang="zh-CN" altLang="en-US" smtClean="0"/>
              <a:t>‹#›</a:t>
            </a:fld>
            <a:endParaRPr lang="en-US" altLang="zh-CN"/>
          </a:p>
        </p:txBody>
      </p:sp>
    </p:spTree>
  </p:cSld>
  <p:clrMapOvr>
    <a:masterClrMapping/>
  </p:clrMapOvr>
  <p:transition spd="med">
    <p:random/>
  </p:transition>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1219200" y="277813"/>
            <a:ext cx="10363200" cy="58531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Rectangle 9"/>
          <p:cNvSpPr>
            <a:spLocks noGrp="1" noChangeArrowheads="1"/>
          </p:cNvSpPr>
          <p:nvPr>
            <p:ph type="dt" sz="half" idx="10"/>
          </p:nvPr>
        </p:nvSpPr>
        <p:spPr/>
        <p:txBody>
          <a:bodyPr/>
          <a:lstStyle>
            <a:lvl1pPr>
              <a:defRPr/>
            </a:lvl1pPr>
          </a:lstStyle>
          <a:p>
            <a:pPr>
              <a:defRPr/>
            </a:pPr>
            <a:endParaRPr lang="en-US" altLang="zh-CN"/>
          </a:p>
        </p:txBody>
      </p:sp>
      <p:sp>
        <p:nvSpPr>
          <p:cNvPr id="4" name="Rectangle 10"/>
          <p:cNvSpPr>
            <a:spLocks noGrp="1" noChangeArrowheads="1"/>
          </p:cNvSpPr>
          <p:nvPr>
            <p:ph type="ftr" sz="quarter" idx="11"/>
          </p:nvPr>
        </p:nvSpPr>
        <p:spPr/>
        <p:txBody>
          <a:bodyPr/>
          <a:lstStyle>
            <a:lvl1pPr>
              <a:defRPr/>
            </a:lvl1pPr>
          </a:lstStyle>
          <a:p>
            <a:pPr>
              <a:defRPr/>
            </a:pPr>
            <a:endParaRPr lang="en-US" altLang="zh-CN"/>
          </a:p>
        </p:txBody>
      </p:sp>
      <p:sp>
        <p:nvSpPr>
          <p:cNvPr id="5" name="Rectangle 11"/>
          <p:cNvSpPr>
            <a:spLocks noGrp="1" noChangeArrowheads="1"/>
          </p:cNvSpPr>
          <p:nvPr>
            <p:ph type="sldNum" sz="quarter" idx="12"/>
          </p:nvPr>
        </p:nvSpPr>
        <p:spPr/>
        <p:txBody>
          <a:bodyPr/>
          <a:lstStyle>
            <a:lvl1pPr>
              <a:defRPr/>
            </a:lvl1pPr>
          </a:lstStyle>
          <a:p>
            <a:fld id="{4063107B-72B6-4F7B-942A-E03B74CAB74B}" type="slidenum">
              <a:rPr lang="zh-CN" altLang="en-US" smtClean="0"/>
              <a:t>‹#›</a:t>
            </a:fld>
            <a:endParaRPr lang="en-US" altLang="zh-CN"/>
          </a:p>
        </p:txBody>
      </p:sp>
    </p:spTree>
  </p:cSld>
  <p:clrMapOvr>
    <a:masterClrMapping/>
  </p:clrMapOvr>
  <p:transition spd="med">
    <p:random/>
  </p:transition>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type="txAndClipArt">
  <p:cSld name="标题，文本与剪贴画">
    <p:spTree>
      <p:nvGrpSpPr>
        <p:cNvPr id="1" name=""/>
        <p:cNvGrpSpPr/>
        <p:nvPr/>
      </p:nvGrpSpPr>
      <p:grpSpPr>
        <a:xfrm>
          <a:off x="0" y="0"/>
          <a:ext cx="0" cy="0"/>
          <a:chOff x="0" y="0"/>
          <a:chExt cx="0" cy="0"/>
        </a:xfrm>
      </p:grpSpPr>
      <p:sp>
        <p:nvSpPr>
          <p:cNvPr id="2" name="标题 1"/>
          <p:cNvSpPr>
            <a:spLocks noGrp="1"/>
          </p:cNvSpPr>
          <p:nvPr>
            <p:ph type="title"/>
          </p:nvPr>
        </p:nvSpPr>
        <p:spPr>
          <a:xfrm>
            <a:off x="609600" y="579438"/>
            <a:ext cx="10972800" cy="1143000"/>
          </a:xfrm>
        </p:spPr>
        <p:txBody>
          <a:bodyPr/>
          <a:lstStyle/>
          <a:p>
            <a:r>
              <a:rPr lang="zh-CN" altLang="en-US"/>
              <a:t>单击此处编辑母版标题样式</a:t>
            </a:r>
          </a:p>
        </p:txBody>
      </p:sp>
      <p:sp>
        <p:nvSpPr>
          <p:cNvPr id="3" name="文本占位符 2"/>
          <p:cNvSpPr>
            <a:spLocks noGrp="1"/>
          </p:cNvSpPr>
          <p:nvPr>
            <p:ph type="body" sz="half" idx="1"/>
          </p:nvPr>
        </p:nvSpPr>
        <p:spPr>
          <a:xfrm>
            <a:off x="609600" y="1905000"/>
            <a:ext cx="5384800" cy="3886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p:cNvSpPr>
            <a:spLocks noGrp="1"/>
          </p:cNvSpPr>
          <p:nvPr>
            <p:ph type="clipArt" sz="half" idx="2" hasCustomPrompt="1"/>
          </p:nvPr>
        </p:nvSpPr>
        <p:spPr>
          <a:xfrm>
            <a:off x="6197600" y="1905000"/>
            <a:ext cx="5384800" cy="3886200"/>
          </a:xfrm>
        </p:spPr>
        <p:txBody>
          <a:bodyPr/>
          <a:lstStyle/>
          <a:p>
            <a:pPr lvl="0"/>
            <a:r>
              <a:rPr lang="zh-CN" altLang="en-US" noProof="0"/>
              <a:t>单击图标添加联机映像</a:t>
            </a:r>
          </a:p>
        </p:txBody>
      </p:sp>
      <p:sp>
        <p:nvSpPr>
          <p:cNvPr id="5" name="日期占位符 4"/>
          <p:cNvSpPr>
            <a:spLocks noGrp="1"/>
          </p:cNvSpPr>
          <p:nvPr>
            <p:ph type="dt" sz="half" idx="10"/>
          </p:nvPr>
        </p:nvSpPr>
        <p:spPr>
          <a:xfrm>
            <a:off x="609600" y="6245225"/>
            <a:ext cx="2844800" cy="476250"/>
          </a:xfrm>
        </p:spPr>
        <p:txBody>
          <a:bodyPr/>
          <a:lstStyle>
            <a:lvl1pPr>
              <a:defRPr/>
            </a:lvl1pPr>
          </a:lstStyle>
          <a:p>
            <a:pPr>
              <a:defRPr/>
            </a:pPr>
            <a:endParaRPr lang="en-US" altLang="zh-CN"/>
          </a:p>
        </p:txBody>
      </p:sp>
      <p:sp>
        <p:nvSpPr>
          <p:cNvPr id="6" name="页脚占位符 5"/>
          <p:cNvSpPr>
            <a:spLocks noGrp="1"/>
          </p:cNvSpPr>
          <p:nvPr>
            <p:ph type="ftr" sz="quarter" idx="11"/>
          </p:nvPr>
        </p:nvSpPr>
        <p:spPr>
          <a:xfrm>
            <a:off x="4165600" y="6245225"/>
            <a:ext cx="3860800" cy="476250"/>
          </a:xfrm>
        </p:spPr>
        <p:txBody>
          <a:bodyPr/>
          <a:lstStyle>
            <a:lvl1pPr>
              <a:defRPr/>
            </a:lvl1pPr>
          </a:lstStyle>
          <a:p>
            <a:pPr>
              <a:defRPr/>
            </a:pPr>
            <a:endParaRPr lang="en-US" altLang="zh-CN"/>
          </a:p>
        </p:txBody>
      </p:sp>
      <p:sp>
        <p:nvSpPr>
          <p:cNvPr id="7" name="灯片编号占位符 6"/>
          <p:cNvSpPr>
            <a:spLocks noGrp="1"/>
          </p:cNvSpPr>
          <p:nvPr>
            <p:ph type="sldNum" sz="quarter" idx="12"/>
          </p:nvPr>
        </p:nvSpPr>
        <p:spPr>
          <a:xfrm>
            <a:off x="8737600" y="6245225"/>
            <a:ext cx="2844800" cy="476250"/>
          </a:xfrm>
        </p:spPr>
        <p:txBody>
          <a:bodyPr/>
          <a:lstStyle>
            <a:lvl1pPr>
              <a:defRPr smtClean="0"/>
            </a:lvl1pPr>
          </a:lstStyle>
          <a:p>
            <a:fld id="{2030C6B6-83FA-467B-9E8F-E93954412FF6}" type="slidenum">
              <a:rPr lang="zh-CN" altLang="en-US" smtClean="0"/>
              <a:t>‹#›</a:t>
            </a:fld>
            <a:endParaRPr lang="en-US" altLang="zh-CN"/>
          </a:p>
        </p:txBody>
      </p:sp>
    </p:spTree>
  </p:cSld>
  <p:clrMapOvr>
    <a:masterClrMapping/>
  </p:clrMapOvr>
  <p:transition spd="med">
    <p:push/>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dgm">
  <p:cSld name="标题和图示或组织结构图">
    <p:spTree>
      <p:nvGrpSpPr>
        <p:cNvPr id="1" name=""/>
        <p:cNvGrpSpPr/>
        <p:nvPr/>
      </p:nvGrpSpPr>
      <p:grpSpPr>
        <a:xfrm>
          <a:off x="0" y="0"/>
          <a:ext cx="0" cy="0"/>
          <a:chOff x="0" y="0"/>
          <a:chExt cx="0" cy="0"/>
        </a:xfrm>
      </p:grpSpPr>
      <p:sp>
        <p:nvSpPr>
          <p:cNvPr id="2" name="标题 1"/>
          <p:cNvSpPr>
            <a:spLocks noGrp="1"/>
          </p:cNvSpPr>
          <p:nvPr>
            <p:ph type="title"/>
          </p:nvPr>
        </p:nvSpPr>
        <p:spPr>
          <a:xfrm>
            <a:off x="609600" y="579438"/>
            <a:ext cx="10972800" cy="1143000"/>
          </a:xfrm>
        </p:spPr>
        <p:txBody>
          <a:bodyPr/>
          <a:lstStyle/>
          <a:p>
            <a:r>
              <a:rPr lang="zh-CN" altLang="en-US"/>
              <a:t>单击此处编辑母版标题样式</a:t>
            </a:r>
          </a:p>
        </p:txBody>
      </p:sp>
      <p:sp>
        <p:nvSpPr>
          <p:cNvPr id="3" name="SmartArt 占位符 2"/>
          <p:cNvSpPr>
            <a:spLocks noGrp="1"/>
          </p:cNvSpPr>
          <p:nvPr>
            <p:ph type="pic" idx="1" hasCustomPrompt="1"/>
          </p:nvPr>
        </p:nvSpPr>
        <p:spPr>
          <a:xfrm>
            <a:off x="609600" y="1905000"/>
            <a:ext cx="10972800" cy="3886200"/>
          </a:xfrm>
        </p:spPr>
        <p:txBody>
          <a:bodyPr/>
          <a:lstStyle/>
          <a:p>
            <a:pPr lvl="0"/>
            <a:r>
              <a:rPr lang="zh-CN" altLang="en-US" noProof="0"/>
              <a:t>单击图标添加 </a:t>
            </a:r>
            <a:r>
              <a:rPr lang="en-US" altLang="zh-CN" noProof="0"/>
              <a:t>SmartArt </a:t>
            </a:r>
            <a:r>
              <a:rPr lang="zh-CN" altLang="en-US" noProof="0"/>
              <a:t>图形</a:t>
            </a:r>
          </a:p>
        </p:txBody>
      </p:sp>
      <p:sp>
        <p:nvSpPr>
          <p:cNvPr id="4" name="日期占位符 3"/>
          <p:cNvSpPr>
            <a:spLocks noGrp="1"/>
          </p:cNvSpPr>
          <p:nvPr>
            <p:ph type="dt" sz="half" idx="10"/>
          </p:nvPr>
        </p:nvSpPr>
        <p:spPr>
          <a:xfrm>
            <a:off x="609600" y="6245225"/>
            <a:ext cx="2844800" cy="476250"/>
          </a:xfrm>
        </p:spPr>
        <p:txBody>
          <a:bodyPr/>
          <a:lstStyle>
            <a:lvl1pPr>
              <a:defRPr/>
            </a:lvl1pPr>
          </a:lstStyle>
          <a:p>
            <a:pPr>
              <a:defRPr/>
            </a:pPr>
            <a:endParaRPr lang="en-US" altLang="zh-CN"/>
          </a:p>
        </p:txBody>
      </p:sp>
      <p:sp>
        <p:nvSpPr>
          <p:cNvPr id="5" name="页脚占位符 4"/>
          <p:cNvSpPr>
            <a:spLocks noGrp="1"/>
          </p:cNvSpPr>
          <p:nvPr>
            <p:ph type="ftr" sz="quarter" idx="11"/>
          </p:nvPr>
        </p:nvSpPr>
        <p:spPr>
          <a:xfrm>
            <a:off x="4165600" y="6245225"/>
            <a:ext cx="3860800" cy="476250"/>
          </a:xfrm>
        </p:spPr>
        <p:txBody>
          <a:bodyPr/>
          <a:lstStyle>
            <a:lvl1pPr>
              <a:defRPr/>
            </a:lvl1pPr>
          </a:lstStyle>
          <a:p>
            <a:pPr>
              <a:defRPr/>
            </a:pPr>
            <a:endParaRPr lang="en-US" altLang="zh-CN"/>
          </a:p>
        </p:txBody>
      </p:sp>
      <p:sp>
        <p:nvSpPr>
          <p:cNvPr id="6" name="灯片编号占位符 5"/>
          <p:cNvSpPr>
            <a:spLocks noGrp="1"/>
          </p:cNvSpPr>
          <p:nvPr>
            <p:ph type="sldNum" sz="quarter" idx="12"/>
          </p:nvPr>
        </p:nvSpPr>
        <p:spPr>
          <a:xfrm>
            <a:off x="8737600" y="6245225"/>
            <a:ext cx="2844800" cy="476250"/>
          </a:xfrm>
        </p:spPr>
        <p:txBody>
          <a:bodyPr/>
          <a:lstStyle>
            <a:lvl1pPr>
              <a:defRPr smtClean="0"/>
            </a:lvl1pPr>
          </a:lstStyle>
          <a:p>
            <a:fld id="{4063107B-72B6-4F7B-942A-E03B74CAB74B}" type="slidenum">
              <a:rPr lang="zh-CN" altLang="en-US" smtClean="0"/>
              <a:t>‹#›</a:t>
            </a:fld>
            <a:endParaRPr lang="en-US" altLang="zh-CN"/>
          </a:p>
        </p:txBody>
      </p:sp>
    </p:spTree>
  </p:cSld>
  <p:clrMapOvr>
    <a:masterClrMapping/>
  </p:clrMapOvr>
  <p:transition spd="med">
    <p:push/>
  </p:transition>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tbl">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609600" y="579438"/>
            <a:ext cx="10972800" cy="1143000"/>
          </a:xfrm>
        </p:spPr>
        <p:txBody>
          <a:bodyPr/>
          <a:lstStyle/>
          <a:p>
            <a:r>
              <a:rPr lang="zh-CN" altLang="en-US"/>
              <a:t>单击此处编辑母版标题样式</a:t>
            </a:r>
          </a:p>
        </p:txBody>
      </p:sp>
      <p:sp>
        <p:nvSpPr>
          <p:cNvPr id="3" name="表格占位符 2"/>
          <p:cNvSpPr>
            <a:spLocks noGrp="1"/>
          </p:cNvSpPr>
          <p:nvPr>
            <p:ph type="tbl" idx="1" hasCustomPrompt="1"/>
          </p:nvPr>
        </p:nvSpPr>
        <p:spPr>
          <a:xfrm>
            <a:off x="609600" y="1905000"/>
            <a:ext cx="10972800" cy="3886200"/>
          </a:xfrm>
        </p:spPr>
        <p:txBody>
          <a:bodyPr/>
          <a:lstStyle/>
          <a:p>
            <a:pPr lvl="0"/>
            <a:r>
              <a:rPr lang="zh-CN" altLang="en-US" noProof="0"/>
              <a:t>单击图标添加表格</a:t>
            </a:r>
          </a:p>
        </p:txBody>
      </p:sp>
      <p:sp>
        <p:nvSpPr>
          <p:cNvPr id="4" name="日期占位符 3"/>
          <p:cNvSpPr>
            <a:spLocks noGrp="1"/>
          </p:cNvSpPr>
          <p:nvPr>
            <p:ph type="dt" sz="half" idx="10"/>
          </p:nvPr>
        </p:nvSpPr>
        <p:spPr>
          <a:xfrm>
            <a:off x="609600" y="6245225"/>
            <a:ext cx="2844800" cy="476250"/>
          </a:xfrm>
        </p:spPr>
        <p:txBody>
          <a:bodyPr/>
          <a:lstStyle>
            <a:lvl1pPr>
              <a:defRPr/>
            </a:lvl1pPr>
          </a:lstStyle>
          <a:p>
            <a:pPr>
              <a:defRPr/>
            </a:pPr>
            <a:endParaRPr lang="en-US" altLang="zh-CN"/>
          </a:p>
        </p:txBody>
      </p:sp>
      <p:sp>
        <p:nvSpPr>
          <p:cNvPr id="5" name="页脚占位符 4"/>
          <p:cNvSpPr>
            <a:spLocks noGrp="1"/>
          </p:cNvSpPr>
          <p:nvPr>
            <p:ph type="ftr" sz="quarter" idx="11"/>
          </p:nvPr>
        </p:nvSpPr>
        <p:spPr>
          <a:xfrm>
            <a:off x="4165600" y="6245225"/>
            <a:ext cx="3860800" cy="476250"/>
          </a:xfrm>
        </p:spPr>
        <p:txBody>
          <a:bodyPr/>
          <a:lstStyle>
            <a:lvl1pPr>
              <a:defRPr/>
            </a:lvl1pPr>
          </a:lstStyle>
          <a:p>
            <a:pPr>
              <a:defRPr/>
            </a:pPr>
            <a:endParaRPr lang="en-US" altLang="zh-CN"/>
          </a:p>
        </p:txBody>
      </p:sp>
      <p:sp>
        <p:nvSpPr>
          <p:cNvPr id="6" name="灯片编号占位符 5"/>
          <p:cNvSpPr>
            <a:spLocks noGrp="1"/>
          </p:cNvSpPr>
          <p:nvPr>
            <p:ph type="sldNum" sz="quarter" idx="12"/>
          </p:nvPr>
        </p:nvSpPr>
        <p:spPr>
          <a:xfrm>
            <a:off x="8737600" y="6245225"/>
            <a:ext cx="2844800" cy="476250"/>
          </a:xfrm>
        </p:spPr>
        <p:txBody>
          <a:bodyPr/>
          <a:lstStyle>
            <a:lvl1pPr>
              <a:defRPr smtClean="0"/>
            </a:lvl1pPr>
          </a:lstStyle>
          <a:p>
            <a:fld id="{4063107B-72B6-4F7B-942A-E03B74CAB74B}" type="slidenum">
              <a:rPr lang="zh-CN" altLang="en-US" smtClean="0"/>
              <a:t>‹#›</a:t>
            </a:fld>
            <a:endParaRPr lang="en-US" altLang="zh-CN"/>
          </a:p>
        </p:txBody>
      </p:sp>
    </p:spTree>
  </p:cSld>
  <p:clrMapOvr>
    <a:masterClrMapping/>
  </p:clrMapOvr>
  <p:transition spd="med">
    <p:push/>
  </p:transition>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objAndTwoObj">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a:xfrm>
            <a:off x="624417" y="679093"/>
            <a:ext cx="10972800" cy="782638"/>
          </a:xfrm>
        </p:spPr>
        <p:txBody>
          <a:bodyPr/>
          <a:lstStyle/>
          <a:p>
            <a:r>
              <a:rPr lang="zh-CN" altLang="en-US" dirty="0"/>
              <a:t>单击此处编辑母版标题样式</a:t>
            </a:r>
          </a:p>
        </p:txBody>
      </p:sp>
      <p:sp>
        <p:nvSpPr>
          <p:cNvPr id="3" name="内容占位符 2"/>
          <p:cNvSpPr>
            <a:spLocks noGrp="1"/>
          </p:cNvSpPr>
          <p:nvPr>
            <p:ph sz="half" idx="1"/>
          </p:nvPr>
        </p:nvSpPr>
        <p:spPr>
          <a:xfrm>
            <a:off x="689594" y="1760538"/>
            <a:ext cx="5384800" cy="48688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quarter" idx="2"/>
          </p:nvPr>
        </p:nvSpPr>
        <p:spPr>
          <a:xfrm>
            <a:off x="6212417" y="1801635"/>
            <a:ext cx="5384800" cy="235743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p:cNvSpPr>
            <a:spLocks noGrp="1"/>
          </p:cNvSpPr>
          <p:nvPr>
            <p:ph sz="quarter" idx="3"/>
          </p:nvPr>
        </p:nvSpPr>
        <p:spPr>
          <a:xfrm>
            <a:off x="6212417" y="4498976"/>
            <a:ext cx="5384800" cy="2359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灯片编号占位符 5"/>
          <p:cNvSpPr>
            <a:spLocks noGrp="1"/>
          </p:cNvSpPr>
          <p:nvPr>
            <p:ph type="sldNum" sz="quarter" idx="10"/>
          </p:nvPr>
        </p:nvSpPr>
        <p:spPr>
          <a:xfrm>
            <a:off x="10991851" y="6400800"/>
            <a:ext cx="1200149" cy="457200"/>
          </a:xfrm>
        </p:spPr>
        <p:txBody>
          <a:bodyPr/>
          <a:lstStyle>
            <a:lvl1pPr>
              <a:defRPr/>
            </a:lvl1pPr>
          </a:lstStyle>
          <a:p>
            <a:fld id="{901D42F4-6CA1-4DA9-A2E1-0E224011121A}" type="slidenum">
              <a:rPr lang="zh-CN" altLang="en-US"/>
              <a:t>‹#›</a:t>
            </a:fld>
            <a:endParaRPr lang="en-US" altLang="zh-CN"/>
          </a:p>
        </p:txBody>
      </p:sp>
    </p:spTree>
  </p:cSld>
  <p:clrMapOvr>
    <a:masterClrMapping/>
  </p:clrMapOvr>
  <p:transition>
    <p:newsflash/>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xAndChart">
  <p:cSld name="标题，文本与图表">
    <p:spTree>
      <p:nvGrpSpPr>
        <p:cNvPr id="1" name=""/>
        <p:cNvGrpSpPr/>
        <p:nvPr/>
      </p:nvGrpSpPr>
      <p:grpSpPr>
        <a:xfrm>
          <a:off x="0" y="0"/>
          <a:ext cx="0" cy="0"/>
          <a:chOff x="0" y="0"/>
          <a:chExt cx="0" cy="0"/>
        </a:xfrm>
      </p:grpSpPr>
      <p:sp>
        <p:nvSpPr>
          <p:cNvPr id="2" name="标题 1"/>
          <p:cNvSpPr>
            <a:spLocks noGrp="1"/>
          </p:cNvSpPr>
          <p:nvPr>
            <p:ph type="title"/>
          </p:nvPr>
        </p:nvSpPr>
        <p:spPr>
          <a:xfrm>
            <a:off x="839416" y="692696"/>
            <a:ext cx="10972800" cy="782638"/>
          </a:xfrm>
        </p:spPr>
        <p:txBody>
          <a:bodyPr/>
          <a:lstStyle/>
          <a:p>
            <a:r>
              <a:rPr lang="zh-CN" altLang="en-US" dirty="0"/>
              <a:t>单击此处编辑母版标题样式</a:t>
            </a:r>
          </a:p>
        </p:txBody>
      </p:sp>
      <p:sp>
        <p:nvSpPr>
          <p:cNvPr id="3" name="文本占位符 2"/>
          <p:cNvSpPr>
            <a:spLocks noGrp="1"/>
          </p:cNvSpPr>
          <p:nvPr>
            <p:ph type="body" sz="half" idx="1"/>
          </p:nvPr>
        </p:nvSpPr>
        <p:spPr>
          <a:xfrm>
            <a:off x="711200" y="1791480"/>
            <a:ext cx="5384800" cy="48688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图表占位符 3"/>
          <p:cNvSpPr>
            <a:spLocks noGrp="1"/>
          </p:cNvSpPr>
          <p:nvPr>
            <p:ph type="chart" sz="half" idx="2"/>
          </p:nvPr>
        </p:nvSpPr>
        <p:spPr>
          <a:xfrm>
            <a:off x="6207125" y="1796543"/>
            <a:ext cx="5384800" cy="4868862"/>
          </a:xfrm>
        </p:spPr>
        <p:txBody>
          <a:bodyPr/>
          <a:lstStyle/>
          <a:p>
            <a:endParaRPr lang="zh-CN" altLang="en-US"/>
          </a:p>
        </p:txBody>
      </p:sp>
      <p:sp>
        <p:nvSpPr>
          <p:cNvPr id="5" name="灯片编号占位符 4"/>
          <p:cNvSpPr>
            <a:spLocks noGrp="1"/>
          </p:cNvSpPr>
          <p:nvPr>
            <p:ph type="sldNum" sz="quarter" idx="10"/>
          </p:nvPr>
        </p:nvSpPr>
        <p:spPr>
          <a:xfrm>
            <a:off x="10991851" y="6400800"/>
            <a:ext cx="1200149" cy="457200"/>
          </a:xfrm>
        </p:spPr>
        <p:txBody>
          <a:bodyPr/>
          <a:lstStyle>
            <a:lvl1pPr>
              <a:defRPr/>
            </a:lvl1pPr>
          </a:lstStyle>
          <a:p>
            <a:fld id="{8205040F-F58C-4E17-9549-0FED7DE5C14F}" type="slidenum">
              <a:rPr lang="zh-CN" altLang="en-US"/>
              <a:t>‹#›</a:t>
            </a:fld>
            <a:endParaRPr lang="en-US" altLang="zh-CN"/>
          </a:p>
        </p:txBody>
      </p:sp>
    </p:spTree>
  </p:cSld>
  <p:clrMapOvr>
    <a:masterClrMapping/>
  </p:clrMapOvr>
  <p:transition>
    <p:newsflash/>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Rectangle 9"/>
          <p:cNvSpPr>
            <a:spLocks noGrp="1" noChangeArrowheads="1"/>
          </p:cNvSpPr>
          <p:nvPr>
            <p:ph type="dt" sz="half" idx="10"/>
          </p:nvPr>
        </p:nvSpPr>
        <p:spPr/>
        <p:txBody>
          <a:bodyPr/>
          <a:lstStyle>
            <a:lvl1pPr>
              <a:defRPr/>
            </a:lvl1pPr>
          </a:lstStyle>
          <a:p>
            <a:pPr>
              <a:defRPr/>
            </a:pPr>
            <a:endParaRPr lang="en-US" altLang="zh-CN"/>
          </a:p>
        </p:txBody>
      </p:sp>
      <p:sp>
        <p:nvSpPr>
          <p:cNvPr id="5" name="Rectangle 10"/>
          <p:cNvSpPr>
            <a:spLocks noGrp="1" noChangeArrowheads="1"/>
          </p:cNvSpPr>
          <p:nvPr>
            <p:ph type="ftr" sz="quarter" idx="11"/>
          </p:nvPr>
        </p:nvSpPr>
        <p:spPr/>
        <p:txBody>
          <a:bodyPr/>
          <a:lstStyle>
            <a:lvl1pPr>
              <a:defRPr/>
            </a:lvl1pPr>
          </a:lstStyle>
          <a:p>
            <a:pPr>
              <a:defRPr/>
            </a:pPr>
            <a:endParaRPr lang="en-US" altLang="zh-CN"/>
          </a:p>
        </p:txBody>
      </p:sp>
      <p:sp>
        <p:nvSpPr>
          <p:cNvPr id="6" name="Rectangle 11"/>
          <p:cNvSpPr>
            <a:spLocks noGrp="1" noChangeArrowheads="1"/>
          </p:cNvSpPr>
          <p:nvPr>
            <p:ph type="sldNum" sz="quarter" idx="12"/>
          </p:nvPr>
        </p:nvSpPr>
        <p:spPr/>
        <p:txBody>
          <a:bodyPr/>
          <a:lstStyle>
            <a:lvl1pPr>
              <a:defRPr/>
            </a:lvl1pPr>
          </a:lstStyle>
          <a:p>
            <a:fld id="{19976E17-6BAC-483D-8719-21AF232D3198}" type="slidenum">
              <a:rPr lang="zh-CN" altLang="en-US" smtClean="0"/>
              <a:t>‹#›</a:t>
            </a:fld>
            <a:endParaRPr lang="en-US" altLang="zh-CN"/>
          </a:p>
        </p:txBody>
      </p:sp>
    </p:spTree>
  </p:cSld>
  <p:clrMapOvr>
    <a:masterClrMapping/>
  </p:clrMapOvr>
  <p:transition spd="med">
    <p:random/>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1" y="1709741"/>
            <a:ext cx="10515600" cy="2852737"/>
          </a:xfrm>
        </p:spPr>
        <p:txBody>
          <a:bodyPr anchor="b"/>
          <a:lstStyle>
            <a:lvl1pPr>
              <a:defRPr sz="4500"/>
            </a:lvl1pPr>
          </a:lstStyle>
          <a:p>
            <a:r>
              <a:rPr lang="zh-CN" altLang="en-US"/>
              <a:t>单击此处编辑母版标题样式</a:t>
            </a:r>
          </a:p>
        </p:txBody>
      </p:sp>
      <p:sp>
        <p:nvSpPr>
          <p:cNvPr id="3" name="文本占位符 2"/>
          <p:cNvSpPr>
            <a:spLocks noGrp="1"/>
          </p:cNvSpPr>
          <p:nvPr>
            <p:ph type="body" idx="1"/>
          </p:nvPr>
        </p:nvSpPr>
        <p:spPr>
          <a:xfrm>
            <a:off x="831851" y="4589466"/>
            <a:ext cx="10515600" cy="1500187"/>
          </a:xfrm>
        </p:spPr>
        <p:txBody>
          <a:bodyPr/>
          <a:lstStyle>
            <a:lvl1pPr marL="0" indent="0">
              <a:buNone/>
              <a:defRPr sz="1800"/>
            </a:lvl1pPr>
            <a:lvl2pPr marL="342900" indent="0">
              <a:buNone/>
              <a:defRPr sz="1500"/>
            </a:lvl2pPr>
            <a:lvl3pPr marL="685800" indent="0">
              <a:buNone/>
              <a:defRPr sz="135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pPr lvl="0"/>
            <a:r>
              <a:rPr lang="zh-CN" altLang="en-US"/>
              <a:t>单击此处编辑母版文本样式</a:t>
            </a:r>
          </a:p>
        </p:txBody>
      </p:sp>
      <p:sp>
        <p:nvSpPr>
          <p:cNvPr id="4" name="Rectangle 9"/>
          <p:cNvSpPr>
            <a:spLocks noGrp="1" noChangeArrowheads="1"/>
          </p:cNvSpPr>
          <p:nvPr>
            <p:ph type="dt" sz="half" idx="10"/>
          </p:nvPr>
        </p:nvSpPr>
        <p:spPr/>
        <p:txBody>
          <a:bodyPr/>
          <a:lstStyle>
            <a:lvl1pPr>
              <a:defRPr/>
            </a:lvl1pPr>
          </a:lstStyle>
          <a:p>
            <a:pPr>
              <a:defRPr/>
            </a:pPr>
            <a:endParaRPr lang="en-US" altLang="zh-CN"/>
          </a:p>
        </p:txBody>
      </p:sp>
      <p:sp>
        <p:nvSpPr>
          <p:cNvPr id="5" name="Rectangle 10"/>
          <p:cNvSpPr>
            <a:spLocks noGrp="1" noChangeArrowheads="1"/>
          </p:cNvSpPr>
          <p:nvPr>
            <p:ph type="ftr" sz="quarter" idx="11"/>
          </p:nvPr>
        </p:nvSpPr>
        <p:spPr/>
        <p:txBody>
          <a:bodyPr/>
          <a:lstStyle>
            <a:lvl1pPr>
              <a:defRPr/>
            </a:lvl1pPr>
          </a:lstStyle>
          <a:p>
            <a:pPr>
              <a:defRPr/>
            </a:pPr>
            <a:endParaRPr lang="en-US" altLang="zh-CN"/>
          </a:p>
        </p:txBody>
      </p:sp>
      <p:sp>
        <p:nvSpPr>
          <p:cNvPr id="6" name="Rectangle 11"/>
          <p:cNvSpPr>
            <a:spLocks noGrp="1" noChangeArrowheads="1"/>
          </p:cNvSpPr>
          <p:nvPr>
            <p:ph type="sldNum" sz="quarter" idx="12"/>
          </p:nvPr>
        </p:nvSpPr>
        <p:spPr/>
        <p:txBody>
          <a:bodyPr/>
          <a:lstStyle>
            <a:lvl1pPr>
              <a:defRPr/>
            </a:lvl1pPr>
          </a:lstStyle>
          <a:p>
            <a:fld id="{CB14E0A8-EA9B-47AF-B4F9-0C2747DD4123}" type="slidenum">
              <a:rPr lang="zh-CN" altLang="en-US" smtClean="0"/>
              <a:t>‹#›</a:t>
            </a:fld>
            <a:endParaRPr lang="en-US" altLang="zh-CN"/>
          </a:p>
        </p:txBody>
      </p:sp>
    </p:spTree>
  </p:cSld>
  <p:clrMapOvr>
    <a:masterClrMapping/>
  </p:clrMapOvr>
  <p:transition spd="med">
    <p:random/>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p>
        </p:txBody>
      </p:sp>
      <p:sp>
        <p:nvSpPr>
          <p:cNvPr id="3" name="内容占位符 2"/>
          <p:cNvSpPr>
            <a:spLocks noGrp="1"/>
          </p:cNvSpPr>
          <p:nvPr>
            <p:ph sz="half" idx="1"/>
          </p:nvPr>
        </p:nvSpPr>
        <p:spPr>
          <a:xfrm>
            <a:off x="1219200" y="1600203"/>
            <a:ext cx="50800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502400" y="1600203"/>
            <a:ext cx="50800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Rectangle 9"/>
          <p:cNvSpPr>
            <a:spLocks noGrp="1" noChangeArrowheads="1"/>
          </p:cNvSpPr>
          <p:nvPr>
            <p:ph type="dt" sz="half" idx="10"/>
          </p:nvPr>
        </p:nvSpPr>
        <p:spPr/>
        <p:txBody>
          <a:bodyPr/>
          <a:lstStyle>
            <a:lvl1pPr>
              <a:defRPr/>
            </a:lvl1pPr>
          </a:lstStyle>
          <a:p>
            <a:pPr>
              <a:defRPr/>
            </a:pPr>
            <a:endParaRPr lang="en-US" altLang="zh-CN"/>
          </a:p>
        </p:txBody>
      </p:sp>
      <p:sp>
        <p:nvSpPr>
          <p:cNvPr id="6" name="Rectangle 10"/>
          <p:cNvSpPr>
            <a:spLocks noGrp="1" noChangeArrowheads="1"/>
          </p:cNvSpPr>
          <p:nvPr>
            <p:ph type="ftr" sz="quarter" idx="11"/>
          </p:nvPr>
        </p:nvSpPr>
        <p:spPr/>
        <p:txBody>
          <a:bodyPr/>
          <a:lstStyle>
            <a:lvl1pPr>
              <a:defRPr/>
            </a:lvl1pPr>
          </a:lstStyle>
          <a:p>
            <a:pPr>
              <a:defRPr/>
            </a:pPr>
            <a:endParaRPr lang="en-US" altLang="zh-CN"/>
          </a:p>
        </p:txBody>
      </p:sp>
      <p:sp>
        <p:nvSpPr>
          <p:cNvPr id="7" name="Rectangle 11"/>
          <p:cNvSpPr>
            <a:spLocks noGrp="1" noChangeArrowheads="1"/>
          </p:cNvSpPr>
          <p:nvPr>
            <p:ph type="sldNum" sz="quarter" idx="12"/>
          </p:nvPr>
        </p:nvSpPr>
        <p:spPr/>
        <p:txBody>
          <a:bodyPr/>
          <a:lstStyle>
            <a:lvl1pPr>
              <a:defRPr/>
            </a:lvl1pPr>
          </a:lstStyle>
          <a:p>
            <a:fld id="{09CC8FC3-E83E-4184-B678-3E0362BE5616}" type="slidenum">
              <a:rPr lang="zh-CN" altLang="en-US" smtClean="0"/>
              <a:t>‹#›</a:t>
            </a:fld>
            <a:endParaRPr lang="en-US" altLang="zh-CN"/>
          </a:p>
        </p:txBody>
      </p:sp>
    </p:spTree>
  </p:cSld>
  <p:clrMapOvr>
    <a:masterClrMapping/>
  </p:clrMapOvr>
  <p:transition spd="med">
    <p:random/>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40317" y="365128"/>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40319" y="1681163"/>
            <a:ext cx="5158316"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4" name="内容占位符 3"/>
          <p:cNvSpPr>
            <a:spLocks noGrp="1"/>
          </p:cNvSpPr>
          <p:nvPr>
            <p:ph sz="half" idx="2"/>
          </p:nvPr>
        </p:nvSpPr>
        <p:spPr>
          <a:xfrm>
            <a:off x="840319" y="2505075"/>
            <a:ext cx="5158316"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717"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71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Rectangle 9"/>
          <p:cNvSpPr>
            <a:spLocks noGrp="1" noChangeArrowheads="1"/>
          </p:cNvSpPr>
          <p:nvPr>
            <p:ph type="dt" sz="half" idx="10"/>
          </p:nvPr>
        </p:nvSpPr>
        <p:spPr/>
        <p:txBody>
          <a:bodyPr/>
          <a:lstStyle>
            <a:lvl1pPr>
              <a:defRPr/>
            </a:lvl1pPr>
          </a:lstStyle>
          <a:p>
            <a:pPr>
              <a:defRPr/>
            </a:pPr>
            <a:endParaRPr lang="en-US" altLang="zh-CN"/>
          </a:p>
        </p:txBody>
      </p:sp>
      <p:sp>
        <p:nvSpPr>
          <p:cNvPr id="8" name="Rectangle 10"/>
          <p:cNvSpPr>
            <a:spLocks noGrp="1" noChangeArrowheads="1"/>
          </p:cNvSpPr>
          <p:nvPr>
            <p:ph type="ftr" sz="quarter" idx="11"/>
          </p:nvPr>
        </p:nvSpPr>
        <p:spPr/>
        <p:txBody>
          <a:bodyPr/>
          <a:lstStyle>
            <a:lvl1pPr>
              <a:defRPr/>
            </a:lvl1pPr>
          </a:lstStyle>
          <a:p>
            <a:pPr>
              <a:defRPr/>
            </a:pPr>
            <a:endParaRPr lang="en-US" altLang="zh-CN"/>
          </a:p>
        </p:txBody>
      </p:sp>
      <p:sp>
        <p:nvSpPr>
          <p:cNvPr id="9" name="Rectangle 11"/>
          <p:cNvSpPr>
            <a:spLocks noGrp="1" noChangeArrowheads="1"/>
          </p:cNvSpPr>
          <p:nvPr>
            <p:ph type="sldNum" sz="quarter" idx="12"/>
          </p:nvPr>
        </p:nvSpPr>
        <p:spPr/>
        <p:txBody>
          <a:bodyPr/>
          <a:lstStyle>
            <a:lvl1pPr>
              <a:defRPr/>
            </a:lvl1pPr>
          </a:lstStyle>
          <a:p>
            <a:fld id="{B021899F-88B0-428A-BDAC-97AF721CF81B}" type="slidenum">
              <a:rPr lang="zh-CN" altLang="en-US" smtClean="0"/>
              <a:t>‹#›</a:t>
            </a:fld>
            <a:endParaRPr lang="en-US" altLang="zh-CN"/>
          </a:p>
        </p:txBody>
      </p:sp>
    </p:spTree>
  </p:cSld>
  <p:clrMapOvr>
    <a:masterClrMapping/>
  </p:clrMapOvr>
  <p:transition spd="med">
    <p:random/>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9"/>
          <p:cNvSpPr>
            <a:spLocks noGrp="1" noChangeArrowheads="1"/>
          </p:cNvSpPr>
          <p:nvPr>
            <p:ph type="dt" sz="half" idx="10"/>
          </p:nvPr>
        </p:nvSpPr>
        <p:spPr/>
        <p:txBody>
          <a:bodyPr/>
          <a:lstStyle>
            <a:lvl1pPr>
              <a:defRPr/>
            </a:lvl1pPr>
          </a:lstStyle>
          <a:p>
            <a:pPr>
              <a:defRPr/>
            </a:pPr>
            <a:endParaRPr lang="en-US" altLang="zh-CN"/>
          </a:p>
        </p:txBody>
      </p:sp>
      <p:sp>
        <p:nvSpPr>
          <p:cNvPr id="4" name="Rectangle 10"/>
          <p:cNvSpPr>
            <a:spLocks noGrp="1" noChangeArrowheads="1"/>
          </p:cNvSpPr>
          <p:nvPr>
            <p:ph type="ftr" sz="quarter" idx="11"/>
          </p:nvPr>
        </p:nvSpPr>
        <p:spPr/>
        <p:txBody>
          <a:bodyPr/>
          <a:lstStyle>
            <a:lvl1pPr>
              <a:defRPr/>
            </a:lvl1pPr>
          </a:lstStyle>
          <a:p>
            <a:pPr>
              <a:defRPr/>
            </a:pPr>
            <a:endParaRPr lang="en-US" altLang="zh-CN"/>
          </a:p>
        </p:txBody>
      </p:sp>
      <p:sp>
        <p:nvSpPr>
          <p:cNvPr id="5" name="Rectangle 11"/>
          <p:cNvSpPr>
            <a:spLocks noGrp="1" noChangeArrowheads="1"/>
          </p:cNvSpPr>
          <p:nvPr>
            <p:ph type="sldNum" sz="quarter" idx="12"/>
          </p:nvPr>
        </p:nvSpPr>
        <p:spPr/>
        <p:txBody>
          <a:bodyPr/>
          <a:lstStyle>
            <a:lvl1pPr>
              <a:defRPr/>
            </a:lvl1pPr>
          </a:lstStyle>
          <a:p>
            <a:fld id="{BE55A50B-EBF1-4D3E-B632-9ED84814ECBB}" type="slidenum">
              <a:rPr lang="zh-CN" altLang="en-US" smtClean="0"/>
              <a:t>‹#›</a:t>
            </a:fld>
            <a:endParaRPr lang="en-US" altLang="zh-CN"/>
          </a:p>
        </p:txBody>
      </p:sp>
    </p:spTree>
  </p:cSld>
  <p:clrMapOvr>
    <a:masterClrMapping/>
  </p:clrMapOvr>
  <p:transition spd="med">
    <p:random/>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9"/>
          <p:cNvSpPr>
            <a:spLocks noGrp="1" noChangeArrowheads="1"/>
          </p:cNvSpPr>
          <p:nvPr>
            <p:ph type="dt" sz="half" idx="10"/>
          </p:nvPr>
        </p:nvSpPr>
        <p:spPr/>
        <p:txBody>
          <a:bodyPr/>
          <a:lstStyle>
            <a:lvl1pPr>
              <a:defRPr/>
            </a:lvl1pPr>
          </a:lstStyle>
          <a:p>
            <a:pPr>
              <a:defRPr/>
            </a:pPr>
            <a:endParaRPr lang="en-US" altLang="zh-CN"/>
          </a:p>
        </p:txBody>
      </p:sp>
      <p:sp>
        <p:nvSpPr>
          <p:cNvPr id="3" name="Rectangle 10"/>
          <p:cNvSpPr>
            <a:spLocks noGrp="1" noChangeArrowheads="1"/>
          </p:cNvSpPr>
          <p:nvPr>
            <p:ph type="ftr" sz="quarter" idx="11"/>
          </p:nvPr>
        </p:nvSpPr>
        <p:spPr/>
        <p:txBody>
          <a:bodyPr/>
          <a:lstStyle>
            <a:lvl1pPr>
              <a:defRPr/>
            </a:lvl1pPr>
          </a:lstStyle>
          <a:p>
            <a:pPr>
              <a:defRPr/>
            </a:pPr>
            <a:endParaRPr lang="en-US" altLang="zh-CN"/>
          </a:p>
        </p:txBody>
      </p:sp>
      <p:sp>
        <p:nvSpPr>
          <p:cNvPr id="4" name="Rectangle 11"/>
          <p:cNvSpPr>
            <a:spLocks noGrp="1" noChangeArrowheads="1"/>
          </p:cNvSpPr>
          <p:nvPr>
            <p:ph type="sldNum" sz="quarter" idx="12"/>
          </p:nvPr>
        </p:nvSpPr>
        <p:spPr/>
        <p:txBody>
          <a:bodyPr/>
          <a:lstStyle>
            <a:lvl1pPr>
              <a:defRPr/>
            </a:lvl1pPr>
          </a:lstStyle>
          <a:p>
            <a:fld id="{D16D38FF-3D2F-448D-A4EA-C618267E2231}" type="slidenum">
              <a:rPr lang="zh-CN" altLang="en-US" smtClean="0"/>
              <a:t>‹#›</a:t>
            </a:fld>
            <a:endParaRPr lang="en-US" altLang="zh-CN"/>
          </a:p>
        </p:txBody>
      </p:sp>
    </p:spTree>
  </p:cSld>
  <p:clrMapOvr>
    <a:masterClrMapping/>
  </p:clrMapOvr>
  <p:transition spd="med">
    <p:random/>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40319" y="457200"/>
            <a:ext cx="3932767" cy="1600200"/>
          </a:xfrm>
        </p:spPr>
        <p:txBody>
          <a:bodyPr anchor="b"/>
          <a:lstStyle>
            <a:lvl1pPr>
              <a:defRPr sz="2400"/>
            </a:lvl1pPr>
          </a:lstStyle>
          <a:p>
            <a:r>
              <a:rPr lang="zh-CN" altLang="en-US"/>
              <a:t>单击此处编辑母版标题样式</a:t>
            </a:r>
          </a:p>
        </p:txBody>
      </p:sp>
      <p:sp>
        <p:nvSpPr>
          <p:cNvPr id="3" name="内容占位符 2"/>
          <p:cNvSpPr>
            <a:spLocks noGrp="1"/>
          </p:cNvSpPr>
          <p:nvPr>
            <p:ph idx="1"/>
          </p:nvPr>
        </p:nvSpPr>
        <p:spPr>
          <a:xfrm>
            <a:off x="5183717" y="987428"/>
            <a:ext cx="617220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40319" y="2057400"/>
            <a:ext cx="393276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p>
        </p:txBody>
      </p:sp>
      <p:sp>
        <p:nvSpPr>
          <p:cNvPr id="5" name="Rectangle 9"/>
          <p:cNvSpPr>
            <a:spLocks noGrp="1" noChangeArrowheads="1"/>
          </p:cNvSpPr>
          <p:nvPr>
            <p:ph type="dt" sz="half" idx="10"/>
          </p:nvPr>
        </p:nvSpPr>
        <p:spPr/>
        <p:txBody>
          <a:bodyPr/>
          <a:lstStyle>
            <a:lvl1pPr>
              <a:defRPr/>
            </a:lvl1pPr>
          </a:lstStyle>
          <a:p>
            <a:pPr>
              <a:defRPr/>
            </a:pPr>
            <a:endParaRPr lang="en-US" altLang="zh-CN"/>
          </a:p>
        </p:txBody>
      </p:sp>
      <p:sp>
        <p:nvSpPr>
          <p:cNvPr id="6" name="Rectangle 10"/>
          <p:cNvSpPr>
            <a:spLocks noGrp="1" noChangeArrowheads="1"/>
          </p:cNvSpPr>
          <p:nvPr>
            <p:ph type="ftr" sz="quarter" idx="11"/>
          </p:nvPr>
        </p:nvSpPr>
        <p:spPr/>
        <p:txBody>
          <a:bodyPr/>
          <a:lstStyle>
            <a:lvl1pPr>
              <a:defRPr/>
            </a:lvl1pPr>
          </a:lstStyle>
          <a:p>
            <a:pPr>
              <a:defRPr/>
            </a:pPr>
            <a:endParaRPr lang="en-US" altLang="zh-CN"/>
          </a:p>
        </p:txBody>
      </p:sp>
      <p:sp>
        <p:nvSpPr>
          <p:cNvPr id="7" name="Rectangle 11"/>
          <p:cNvSpPr>
            <a:spLocks noGrp="1" noChangeArrowheads="1"/>
          </p:cNvSpPr>
          <p:nvPr>
            <p:ph type="sldNum" sz="quarter" idx="12"/>
          </p:nvPr>
        </p:nvSpPr>
        <p:spPr/>
        <p:txBody>
          <a:bodyPr/>
          <a:lstStyle>
            <a:lvl1pPr>
              <a:defRPr/>
            </a:lvl1pPr>
          </a:lstStyle>
          <a:p>
            <a:fld id="{AF8F0BA9-55E7-4606-B229-D4BDE446DE5F}" type="slidenum">
              <a:rPr lang="zh-CN" altLang="en-US" smtClean="0"/>
              <a:t>‹#›</a:t>
            </a:fld>
            <a:endParaRPr lang="en-US" altLang="zh-CN"/>
          </a:p>
        </p:txBody>
      </p:sp>
    </p:spTree>
  </p:cSld>
  <p:clrMapOvr>
    <a:masterClrMapping/>
  </p:clrMapOvr>
  <p:transition spd="med">
    <p:random/>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40319" y="457200"/>
            <a:ext cx="3932767" cy="1600200"/>
          </a:xfrm>
        </p:spPr>
        <p:txBody>
          <a:bodyPr anchor="b"/>
          <a:lstStyle>
            <a:lvl1pPr>
              <a:defRPr sz="2400"/>
            </a:lvl1pPr>
          </a:lstStyle>
          <a:p>
            <a:r>
              <a:rPr lang="zh-CN" altLang="en-US" dirty="0"/>
              <a:t>单击此处编辑母版标题样式</a:t>
            </a:r>
          </a:p>
        </p:txBody>
      </p:sp>
      <p:sp>
        <p:nvSpPr>
          <p:cNvPr id="3" name="图片占位符 2"/>
          <p:cNvSpPr>
            <a:spLocks noGrp="1"/>
          </p:cNvSpPr>
          <p:nvPr>
            <p:ph type="pic" idx="1"/>
          </p:nvPr>
        </p:nvSpPr>
        <p:spPr>
          <a:xfrm>
            <a:off x="5183717" y="987428"/>
            <a:ext cx="617220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r>
              <a:rPr lang="zh-CN" altLang="en-US" noProof="0"/>
              <a:t>单击图标添加图片</a:t>
            </a:r>
          </a:p>
        </p:txBody>
      </p:sp>
      <p:sp>
        <p:nvSpPr>
          <p:cNvPr id="4" name="文本占位符 3"/>
          <p:cNvSpPr>
            <a:spLocks noGrp="1"/>
          </p:cNvSpPr>
          <p:nvPr>
            <p:ph type="body" sz="half" idx="2"/>
          </p:nvPr>
        </p:nvSpPr>
        <p:spPr>
          <a:xfrm>
            <a:off x="840319" y="2057400"/>
            <a:ext cx="393276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p>
        </p:txBody>
      </p:sp>
      <p:sp>
        <p:nvSpPr>
          <p:cNvPr id="5" name="Rectangle 9"/>
          <p:cNvSpPr>
            <a:spLocks noGrp="1" noChangeArrowheads="1"/>
          </p:cNvSpPr>
          <p:nvPr>
            <p:ph type="dt" sz="half" idx="10"/>
          </p:nvPr>
        </p:nvSpPr>
        <p:spPr/>
        <p:txBody>
          <a:bodyPr/>
          <a:lstStyle>
            <a:lvl1pPr>
              <a:defRPr/>
            </a:lvl1pPr>
          </a:lstStyle>
          <a:p>
            <a:pPr>
              <a:defRPr/>
            </a:pPr>
            <a:endParaRPr lang="en-US" altLang="zh-CN"/>
          </a:p>
        </p:txBody>
      </p:sp>
      <p:sp>
        <p:nvSpPr>
          <p:cNvPr id="6" name="Rectangle 10"/>
          <p:cNvSpPr>
            <a:spLocks noGrp="1" noChangeArrowheads="1"/>
          </p:cNvSpPr>
          <p:nvPr>
            <p:ph type="ftr" sz="quarter" idx="11"/>
          </p:nvPr>
        </p:nvSpPr>
        <p:spPr/>
        <p:txBody>
          <a:bodyPr/>
          <a:lstStyle>
            <a:lvl1pPr>
              <a:defRPr/>
            </a:lvl1pPr>
          </a:lstStyle>
          <a:p>
            <a:pPr>
              <a:defRPr/>
            </a:pPr>
            <a:endParaRPr lang="en-US" altLang="zh-CN"/>
          </a:p>
        </p:txBody>
      </p:sp>
      <p:sp>
        <p:nvSpPr>
          <p:cNvPr id="7" name="Rectangle 11"/>
          <p:cNvSpPr>
            <a:spLocks noGrp="1" noChangeArrowheads="1"/>
          </p:cNvSpPr>
          <p:nvPr>
            <p:ph type="sldNum" sz="quarter" idx="12"/>
          </p:nvPr>
        </p:nvSpPr>
        <p:spPr/>
        <p:txBody>
          <a:bodyPr/>
          <a:lstStyle>
            <a:lvl1pPr>
              <a:defRPr/>
            </a:lvl1pPr>
          </a:lstStyle>
          <a:p>
            <a:fld id="{4B0E9FE6-F9A3-413B-B50A-4A407FC25250}" type="slidenum">
              <a:rPr lang="zh-CN" altLang="en-US" smtClean="0"/>
              <a:t>‹#›</a:t>
            </a:fld>
            <a:endParaRPr lang="en-US" altLang="zh-CN"/>
          </a:p>
        </p:txBody>
      </p:sp>
    </p:spTree>
  </p:cSld>
  <p:clrMapOvr>
    <a:masterClrMapping/>
  </p:clrMapOvr>
  <p:transition spd="med">
    <p:random/>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3074" name="Group 2"/>
          <p:cNvGrpSpPr/>
          <p:nvPr/>
        </p:nvGrpSpPr>
        <p:grpSpPr bwMode="auto">
          <a:xfrm>
            <a:off x="0" y="0"/>
            <a:ext cx="11582400" cy="4876800"/>
            <a:chOff x="0" y="0"/>
            <a:chExt cx="5472" cy="3072"/>
          </a:xfrm>
        </p:grpSpPr>
        <p:sp>
          <p:nvSpPr>
            <p:cNvPr id="3081" name="Rectangle 3"/>
            <p:cNvSpPr>
              <a:spLocks noChangeArrowheads="1"/>
            </p:cNvSpPr>
            <p:nvPr/>
          </p:nvSpPr>
          <p:spPr bwMode="auto">
            <a:xfrm>
              <a:off x="0" y="0"/>
              <a:ext cx="384" cy="3072"/>
            </a:xfrm>
            <a:prstGeom prst="rect">
              <a:avLst/>
            </a:prstGeom>
            <a:solidFill>
              <a:schemeClr val="accent1"/>
            </a:solidFill>
            <a:ln>
              <a:noFill/>
            </a:ln>
            <a:effec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zh-CN" sz="1800">
                <a:latin typeface="Times New Roman" panose="02020603050405020304" pitchFamily="18" charset="0"/>
              </a:endParaRPr>
            </a:p>
          </p:txBody>
        </p:sp>
        <p:grpSp>
          <p:nvGrpSpPr>
            <p:cNvPr id="3082" name="Group 4"/>
            <p:cNvGrpSpPr/>
            <p:nvPr/>
          </p:nvGrpSpPr>
          <p:grpSpPr bwMode="auto">
            <a:xfrm>
              <a:off x="240" y="893"/>
              <a:ext cx="5232" cy="115"/>
              <a:chOff x="240" y="893"/>
              <a:chExt cx="5232" cy="115"/>
            </a:xfrm>
          </p:grpSpPr>
          <p:sp>
            <p:nvSpPr>
              <p:cNvPr id="3083" name="Rectangle 5"/>
              <p:cNvSpPr>
                <a:spLocks noChangeArrowheads="1"/>
              </p:cNvSpPr>
              <p:nvPr/>
            </p:nvSpPr>
            <p:spPr bwMode="auto">
              <a:xfrm>
                <a:off x="4320" y="893"/>
                <a:ext cx="1152" cy="115"/>
              </a:xfrm>
              <a:prstGeom prst="rect">
                <a:avLst/>
              </a:prstGeom>
              <a:solidFill>
                <a:schemeClr val="folHlink"/>
              </a:solidFill>
              <a:ln>
                <a:noFill/>
              </a:ln>
              <a:effec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zh-CN" sz="1800">
                  <a:latin typeface="Times New Roman" panose="02020603050405020304" pitchFamily="18" charset="0"/>
                </a:endParaRPr>
              </a:p>
            </p:txBody>
          </p:sp>
          <p:sp>
            <p:nvSpPr>
              <p:cNvPr id="3084" name="Line 6"/>
              <p:cNvSpPr>
                <a:spLocks noChangeShapeType="1"/>
              </p:cNvSpPr>
              <p:nvPr/>
            </p:nvSpPr>
            <p:spPr bwMode="auto">
              <a:xfrm>
                <a:off x="240" y="941"/>
                <a:ext cx="5232" cy="0"/>
              </a:xfrm>
              <a:prstGeom prst="line">
                <a:avLst/>
              </a:prstGeom>
              <a:noFill/>
              <a:ln w="19050">
                <a:solidFill>
                  <a:schemeClr val="bg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450"/>
              </a:p>
            </p:txBody>
          </p:sp>
        </p:grpSp>
      </p:grpSp>
      <p:sp>
        <p:nvSpPr>
          <p:cNvPr id="3075" name="Rectangle 7"/>
          <p:cNvSpPr>
            <a:spLocks noGrp="1" noChangeArrowheads="1"/>
          </p:cNvSpPr>
          <p:nvPr>
            <p:ph type="title"/>
          </p:nvPr>
        </p:nvSpPr>
        <p:spPr bwMode="auto">
          <a:xfrm>
            <a:off x="1219200" y="277813"/>
            <a:ext cx="10363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p>
            <a:pPr lvl="0"/>
            <a:r>
              <a:rPr lang="zh-CN" altLang="en-US" dirty="0"/>
              <a:t>单击此处编辑母版标题样式</a:t>
            </a:r>
          </a:p>
        </p:txBody>
      </p:sp>
      <p:sp>
        <p:nvSpPr>
          <p:cNvPr id="3076" name="Rectangle 8"/>
          <p:cNvSpPr>
            <a:spLocks noGrp="1" noChangeArrowheads="1"/>
          </p:cNvSpPr>
          <p:nvPr>
            <p:ph type="body" idx="1"/>
          </p:nvPr>
        </p:nvSpPr>
        <p:spPr bwMode="auto">
          <a:xfrm>
            <a:off x="1219200" y="1600202"/>
            <a:ext cx="103632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7897" name="Rectangle 9"/>
          <p:cNvSpPr>
            <a:spLocks noGrp="1" noChangeArrowheads="1"/>
          </p:cNvSpPr>
          <p:nvPr>
            <p:ph type="dt" sz="half" idx="2"/>
          </p:nvPr>
        </p:nvSpPr>
        <p:spPr bwMode="auto">
          <a:xfrm>
            <a:off x="1219200" y="6251575"/>
            <a:ext cx="2641600" cy="457200"/>
          </a:xfrm>
          <a:prstGeom prst="rect">
            <a:avLst/>
          </a:prstGeom>
          <a:noFill/>
          <a:ln>
            <a:noFill/>
          </a:ln>
          <a:effectLst/>
        </p:spPr>
        <p:txBody>
          <a:bodyPr vert="horz" wrap="square" lIns="91440" tIns="45720" rIns="91440" bIns="45720" numCol="1" anchor="t" anchorCtr="0" compatLnSpc="1"/>
          <a:lstStyle>
            <a:lvl1pPr algn="l" eaLnBrk="1" hangingPunct="1">
              <a:defRPr sz="750"/>
            </a:lvl1pPr>
          </a:lstStyle>
          <a:p>
            <a:pPr>
              <a:defRPr/>
            </a:pPr>
            <a:endParaRPr lang="en-US" altLang="zh-CN"/>
          </a:p>
        </p:txBody>
      </p:sp>
      <p:sp>
        <p:nvSpPr>
          <p:cNvPr id="37898" name="Rectangle 10"/>
          <p:cNvSpPr>
            <a:spLocks noGrp="1" noChangeArrowheads="1"/>
          </p:cNvSpPr>
          <p:nvPr>
            <p:ph type="ftr" sz="quarter" idx="3"/>
          </p:nvPr>
        </p:nvSpPr>
        <p:spPr bwMode="auto">
          <a:xfrm>
            <a:off x="4470400" y="6248400"/>
            <a:ext cx="3962400" cy="457200"/>
          </a:xfrm>
          <a:prstGeom prst="rect">
            <a:avLst/>
          </a:prstGeom>
          <a:noFill/>
          <a:ln>
            <a:noFill/>
          </a:ln>
          <a:effectLst/>
        </p:spPr>
        <p:txBody>
          <a:bodyPr vert="horz" wrap="square" lIns="91440" tIns="45720" rIns="91440" bIns="45720" numCol="1" anchor="t" anchorCtr="0" compatLnSpc="1"/>
          <a:lstStyle>
            <a:lvl1pPr algn="ctr" eaLnBrk="1" hangingPunct="1">
              <a:defRPr sz="750"/>
            </a:lvl1pPr>
          </a:lstStyle>
          <a:p>
            <a:pPr>
              <a:defRPr/>
            </a:pPr>
            <a:endParaRPr lang="en-US" altLang="zh-CN"/>
          </a:p>
        </p:txBody>
      </p:sp>
      <p:sp>
        <p:nvSpPr>
          <p:cNvPr id="37899" name="Rectangle 11"/>
          <p:cNvSpPr>
            <a:spLocks noGrp="1" noChangeArrowheads="1"/>
          </p:cNvSpPr>
          <p:nvPr>
            <p:ph type="sldNum" sz="quarter" idx="4"/>
          </p:nvPr>
        </p:nvSpPr>
        <p:spPr bwMode="auto">
          <a:xfrm>
            <a:off x="9042400" y="6248400"/>
            <a:ext cx="2540000" cy="457200"/>
          </a:xfrm>
          <a:prstGeom prst="rect">
            <a:avLst/>
          </a:prstGeom>
          <a:noFill/>
          <a:ln>
            <a:noFill/>
          </a:ln>
          <a:effectLst/>
        </p:spPr>
        <p:txBody>
          <a:bodyPr vert="horz" wrap="square" lIns="91440" tIns="45720" rIns="91440" bIns="45720" numCol="1" anchor="t" anchorCtr="0" compatLnSpc="1"/>
          <a:lstStyle>
            <a:lvl1pPr algn="r" eaLnBrk="1" hangingPunct="1">
              <a:defRPr sz="750" smtClean="0"/>
            </a:lvl1pPr>
          </a:lstStyle>
          <a:p>
            <a:fld id="{4063107B-72B6-4F7B-942A-E03B74CAB74B}" type="slidenum">
              <a:rPr lang="zh-CN" altLang="en-US" smtClean="0"/>
              <a:t>‹#›</a:t>
            </a:fld>
            <a:endParaRPr lang="en-US" altLang="zh-CN"/>
          </a:p>
        </p:txBody>
      </p:sp>
      <p:sp>
        <p:nvSpPr>
          <p:cNvPr id="3080" name="Line 12"/>
          <p:cNvSpPr>
            <a:spLocks noChangeShapeType="1"/>
          </p:cNvSpPr>
          <p:nvPr/>
        </p:nvSpPr>
        <p:spPr bwMode="auto">
          <a:xfrm>
            <a:off x="0" y="4876800"/>
            <a:ext cx="812800" cy="0"/>
          </a:xfrm>
          <a:prstGeom prst="line">
            <a:avLst/>
          </a:prstGeom>
          <a:noFill/>
          <a:ln w="44450">
            <a:solidFill>
              <a:schemeClr val="bg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45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Lst>
  <p:transition spd="med">
    <p:random/>
  </p:transition>
  <p:hf hdr="0" ftr="0" dt="0"/>
  <p:txStyles>
    <p:titleStyle>
      <a:lvl1pPr algn="l" rtl="0" eaLnBrk="1" fontAlgn="base" hangingPunct="1">
        <a:spcBef>
          <a:spcPct val="0"/>
        </a:spcBef>
        <a:spcAft>
          <a:spcPct val="0"/>
        </a:spcAft>
        <a:defRPr sz="4400" b="1" kern="1200">
          <a:solidFill>
            <a:schemeClr val="tx2"/>
          </a:solidFill>
          <a:latin typeface="等线" panose="02010600030101010101" pitchFamily="2" charset="-122"/>
          <a:ea typeface="等线" panose="02010600030101010101" pitchFamily="2" charset="-122"/>
          <a:cs typeface="+mj-cs"/>
        </a:defRPr>
      </a:lvl1pPr>
      <a:lvl2pPr algn="l" rtl="0" eaLnBrk="1" fontAlgn="base" hangingPunct="1">
        <a:spcBef>
          <a:spcPct val="0"/>
        </a:spcBef>
        <a:spcAft>
          <a:spcPct val="0"/>
        </a:spcAft>
        <a:defRPr sz="3150">
          <a:solidFill>
            <a:schemeClr val="tx2"/>
          </a:solidFill>
          <a:latin typeface="Times New Roman" panose="02020603050405020304" pitchFamily="18" charset="0"/>
          <a:ea typeface="宋体" panose="02010600030101010101" pitchFamily="2" charset="-122"/>
        </a:defRPr>
      </a:lvl2pPr>
      <a:lvl3pPr algn="l" rtl="0" eaLnBrk="1" fontAlgn="base" hangingPunct="1">
        <a:spcBef>
          <a:spcPct val="0"/>
        </a:spcBef>
        <a:spcAft>
          <a:spcPct val="0"/>
        </a:spcAft>
        <a:defRPr sz="3150">
          <a:solidFill>
            <a:schemeClr val="tx2"/>
          </a:solidFill>
          <a:latin typeface="Times New Roman" panose="02020603050405020304" pitchFamily="18" charset="0"/>
          <a:ea typeface="宋体" panose="02010600030101010101" pitchFamily="2" charset="-122"/>
        </a:defRPr>
      </a:lvl3pPr>
      <a:lvl4pPr algn="l" rtl="0" eaLnBrk="1" fontAlgn="base" hangingPunct="1">
        <a:spcBef>
          <a:spcPct val="0"/>
        </a:spcBef>
        <a:spcAft>
          <a:spcPct val="0"/>
        </a:spcAft>
        <a:defRPr sz="3150">
          <a:solidFill>
            <a:schemeClr val="tx2"/>
          </a:solidFill>
          <a:latin typeface="Times New Roman" panose="02020603050405020304" pitchFamily="18" charset="0"/>
          <a:ea typeface="宋体" panose="02010600030101010101" pitchFamily="2" charset="-122"/>
        </a:defRPr>
      </a:lvl4pPr>
      <a:lvl5pPr algn="l" rtl="0" eaLnBrk="1" fontAlgn="base" hangingPunct="1">
        <a:spcBef>
          <a:spcPct val="0"/>
        </a:spcBef>
        <a:spcAft>
          <a:spcPct val="0"/>
        </a:spcAft>
        <a:defRPr sz="3150">
          <a:solidFill>
            <a:schemeClr val="tx2"/>
          </a:solidFill>
          <a:latin typeface="Times New Roman" panose="02020603050405020304" pitchFamily="18" charset="0"/>
          <a:ea typeface="宋体" panose="02010600030101010101" pitchFamily="2" charset="-122"/>
        </a:defRPr>
      </a:lvl5pPr>
      <a:lvl6pPr marL="342900" algn="l" rtl="0" eaLnBrk="1" fontAlgn="base" hangingPunct="1">
        <a:spcBef>
          <a:spcPct val="0"/>
        </a:spcBef>
        <a:spcAft>
          <a:spcPct val="0"/>
        </a:spcAft>
        <a:defRPr sz="3150">
          <a:solidFill>
            <a:schemeClr val="tx2"/>
          </a:solidFill>
          <a:latin typeface="Times New Roman" panose="02020603050405020304" pitchFamily="18" charset="0"/>
          <a:ea typeface="宋体" panose="02010600030101010101" pitchFamily="2" charset="-122"/>
        </a:defRPr>
      </a:lvl6pPr>
      <a:lvl7pPr marL="685800" algn="l" rtl="0" eaLnBrk="1" fontAlgn="base" hangingPunct="1">
        <a:spcBef>
          <a:spcPct val="0"/>
        </a:spcBef>
        <a:spcAft>
          <a:spcPct val="0"/>
        </a:spcAft>
        <a:defRPr sz="3150">
          <a:solidFill>
            <a:schemeClr val="tx2"/>
          </a:solidFill>
          <a:latin typeface="Times New Roman" panose="02020603050405020304" pitchFamily="18" charset="0"/>
          <a:ea typeface="宋体" panose="02010600030101010101" pitchFamily="2" charset="-122"/>
        </a:defRPr>
      </a:lvl7pPr>
      <a:lvl8pPr marL="1028700" algn="l" rtl="0" eaLnBrk="1" fontAlgn="base" hangingPunct="1">
        <a:spcBef>
          <a:spcPct val="0"/>
        </a:spcBef>
        <a:spcAft>
          <a:spcPct val="0"/>
        </a:spcAft>
        <a:defRPr sz="3150">
          <a:solidFill>
            <a:schemeClr val="tx2"/>
          </a:solidFill>
          <a:latin typeface="Times New Roman" panose="02020603050405020304" pitchFamily="18" charset="0"/>
          <a:ea typeface="宋体" panose="02010600030101010101" pitchFamily="2" charset="-122"/>
        </a:defRPr>
      </a:lvl8pPr>
      <a:lvl9pPr marL="1371600" algn="l" rtl="0" eaLnBrk="1" fontAlgn="base" hangingPunct="1">
        <a:spcBef>
          <a:spcPct val="0"/>
        </a:spcBef>
        <a:spcAft>
          <a:spcPct val="0"/>
        </a:spcAft>
        <a:defRPr sz="3150">
          <a:solidFill>
            <a:schemeClr val="tx2"/>
          </a:solidFill>
          <a:latin typeface="Times New Roman" panose="02020603050405020304" pitchFamily="18" charset="0"/>
          <a:ea typeface="宋体" panose="02010600030101010101" pitchFamily="2" charset="-122"/>
        </a:defRPr>
      </a:lvl9pPr>
    </p:titleStyle>
    <p:bodyStyle>
      <a:lvl1pPr marL="257175" indent="-257175" algn="l" rtl="0" eaLnBrk="1" fontAlgn="base" hangingPunct="1">
        <a:spcBef>
          <a:spcPct val="20000"/>
        </a:spcBef>
        <a:spcAft>
          <a:spcPct val="0"/>
        </a:spcAft>
        <a:buClr>
          <a:schemeClr val="folHlink"/>
        </a:buClr>
        <a:buSzPct val="90000"/>
        <a:buFont typeface="Wingdings" panose="05000000000000000000" pitchFamily="2" charset="2"/>
        <a:buChar char="n"/>
        <a:defRPr sz="2100" kern="1200">
          <a:solidFill>
            <a:schemeClr val="tx1"/>
          </a:solidFill>
          <a:latin typeface="+mn-lt"/>
          <a:ea typeface="+mn-ea"/>
          <a:cs typeface="+mn-cs"/>
        </a:defRPr>
      </a:lvl1pPr>
      <a:lvl2pPr marL="557530" indent="-214630" algn="l" rtl="0" eaLnBrk="1" fontAlgn="base" hangingPunct="1">
        <a:spcBef>
          <a:spcPct val="20000"/>
        </a:spcBef>
        <a:spcAft>
          <a:spcPct val="0"/>
        </a:spcAft>
        <a:buClr>
          <a:schemeClr val="accent1"/>
        </a:buClr>
        <a:buSzPct val="75000"/>
        <a:buFont typeface="Wingdings" panose="05000000000000000000" pitchFamily="2" charset="2"/>
        <a:buChar char="n"/>
        <a:defRPr sz="1950" kern="1200">
          <a:solidFill>
            <a:schemeClr val="tx1"/>
          </a:solidFill>
          <a:latin typeface="+mn-lt"/>
          <a:ea typeface="+mn-ea"/>
          <a:cs typeface="+mn-cs"/>
        </a:defRPr>
      </a:lvl2pPr>
      <a:lvl3pPr marL="857250" indent="-171450" algn="l" rtl="0" eaLnBrk="1" fontAlgn="base" hangingPunct="1">
        <a:spcBef>
          <a:spcPct val="20000"/>
        </a:spcBef>
        <a:spcAft>
          <a:spcPct val="0"/>
        </a:spcAft>
        <a:buClr>
          <a:schemeClr val="folHlink"/>
        </a:buClr>
        <a:buSzPct val="55000"/>
        <a:buFont typeface="Wingdings" panose="05000000000000000000" pitchFamily="2" charset="2"/>
        <a:buChar char="n"/>
        <a:defRPr sz="1725" kern="1200">
          <a:solidFill>
            <a:schemeClr val="tx1"/>
          </a:solidFill>
          <a:latin typeface="+mn-lt"/>
          <a:ea typeface="+mn-ea"/>
          <a:cs typeface="+mn-cs"/>
        </a:defRPr>
      </a:lvl3pPr>
      <a:lvl4pPr marL="1200150" indent="-171450" algn="l" rtl="0" eaLnBrk="1" fontAlgn="base" hangingPunct="1">
        <a:spcBef>
          <a:spcPct val="20000"/>
        </a:spcBef>
        <a:spcAft>
          <a:spcPct val="0"/>
        </a:spcAft>
        <a:buClr>
          <a:schemeClr val="accent1"/>
        </a:buClr>
        <a:buFont typeface="Wingdings" panose="05000000000000000000" pitchFamily="2" charset="2"/>
        <a:buChar char="§"/>
        <a:defRPr sz="1500" kern="1200">
          <a:solidFill>
            <a:schemeClr val="tx1"/>
          </a:solidFill>
          <a:latin typeface="+mn-lt"/>
          <a:ea typeface="+mn-ea"/>
          <a:cs typeface="+mn-cs"/>
        </a:defRPr>
      </a:lvl4pPr>
      <a:lvl5pPr marL="1543050" indent="-171450" algn="l" rtl="0" eaLnBrk="1" fontAlgn="base" hangingPunct="1">
        <a:spcBef>
          <a:spcPct val="20000"/>
        </a:spcBef>
        <a:spcAft>
          <a:spcPct val="0"/>
        </a:spcAft>
        <a:buClr>
          <a:schemeClr val="accent1"/>
        </a:buClr>
        <a:buFont typeface="Wingdings" panose="05000000000000000000" pitchFamily="2" charset="2"/>
        <a:buChar char="§"/>
        <a:defRPr sz="15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vmlDrawing" Target="../drawings/vmlDrawing4.vml"/><Relationship Id="rId4" Type="http://schemas.openxmlformats.org/officeDocument/2006/relationships/image" Target="../media/image5.emf"/></Relationships>
</file>

<file path=ppt/slides/_rels/slide11.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vmlDrawing" Target="../drawings/vmlDrawing5.vml"/><Relationship Id="rId4" Type="http://schemas.openxmlformats.org/officeDocument/2006/relationships/image" Target="../media/image6.wmf"/></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2.xml"/><Relationship Id="rId1" Type="http://schemas.openxmlformats.org/officeDocument/2006/relationships/vmlDrawing" Target="../drawings/vmlDrawing6.vml"/><Relationship Id="rId4" Type="http://schemas.openxmlformats.org/officeDocument/2006/relationships/image" Target="../media/image7.emf"/></Relationships>
</file>

<file path=ppt/slides/_rels/slide13.xml.rels><?xml version="1.0" encoding="UTF-8" standalone="yes"?>
<Relationships xmlns="http://schemas.openxmlformats.org/package/2006/relationships"><Relationship Id="rId8" Type="http://schemas.openxmlformats.org/officeDocument/2006/relationships/image" Target="../media/image9.emf"/><Relationship Id="rId3" Type="http://schemas.openxmlformats.org/officeDocument/2006/relationships/tags" Target="../tags/tag3.xml"/><Relationship Id="rId7" Type="http://schemas.openxmlformats.org/officeDocument/2006/relationships/image" Target="../media/image8.emf"/><Relationship Id="rId2" Type="http://schemas.openxmlformats.org/officeDocument/2006/relationships/tags" Target="../tags/tag2.xml"/><Relationship Id="rId1" Type="http://schemas.openxmlformats.org/officeDocument/2006/relationships/vmlDrawing" Target="../drawings/vmlDrawing7.vml"/><Relationship Id="rId6" Type="http://schemas.openxmlformats.org/officeDocument/2006/relationships/oleObject" Target="../embeddings/oleObject7.bin"/><Relationship Id="rId5" Type="http://schemas.openxmlformats.org/officeDocument/2006/relationships/slideLayout" Target="../slideLayouts/slideLayout2.xml"/><Relationship Id="rId4" Type="http://schemas.openxmlformats.org/officeDocument/2006/relationships/tags" Target="../tags/tag4.xml"/></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14.xml"/><Relationship Id="rId1" Type="http://schemas.openxmlformats.org/officeDocument/2006/relationships/vmlDrawing" Target="../drawings/vmlDrawing8.vml"/><Relationship Id="rId4" Type="http://schemas.openxmlformats.org/officeDocument/2006/relationships/image" Target="../media/image10.em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2.xml"/><Relationship Id="rId1" Type="http://schemas.openxmlformats.org/officeDocument/2006/relationships/vmlDrawing" Target="../drawings/vmlDrawing9.vml"/><Relationship Id="rId4" Type="http://schemas.openxmlformats.org/officeDocument/2006/relationships/image" Target="../media/image11.emf"/></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2.xml"/><Relationship Id="rId1" Type="http://schemas.openxmlformats.org/officeDocument/2006/relationships/vmlDrawing" Target="../drawings/vmlDrawing10.vml"/><Relationship Id="rId4" Type="http://schemas.openxmlformats.org/officeDocument/2006/relationships/image" Target="../media/image14.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png"/><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Layout" Target="../slideLayouts/slideLayout2.xml"/><Relationship Id="rId1" Type="http://schemas.openxmlformats.org/officeDocument/2006/relationships/vmlDrawing" Target="../drawings/vmlDrawing11.vml"/><Relationship Id="rId4" Type="http://schemas.openxmlformats.org/officeDocument/2006/relationships/image" Target="../media/image19.emf"/></Relationships>
</file>

<file path=ppt/slides/_rels/slide2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Layout" Target="../slideLayouts/slideLayout2.xml"/><Relationship Id="rId1" Type="http://schemas.openxmlformats.org/officeDocument/2006/relationships/vmlDrawing" Target="../drawings/vmlDrawing12.vml"/><Relationship Id="rId4" Type="http://schemas.openxmlformats.org/officeDocument/2006/relationships/image" Target="../media/image21.emf"/></Relationships>
</file>

<file path=ppt/slides/_rels/slide26.xml.rels><?xml version="1.0" encoding="UTF-8" standalone="yes"?>
<Relationships xmlns="http://schemas.openxmlformats.org/package/2006/relationships"><Relationship Id="rId8" Type="http://schemas.openxmlformats.org/officeDocument/2006/relationships/image" Target="../media/image24.wmf"/><Relationship Id="rId3" Type="http://schemas.openxmlformats.org/officeDocument/2006/relationships/oleObject" Target="../embeddings/oleObject13.bin"/><Relationship Id="rId7" Type="http://schemas.openxmlformats.org/officeDocument/2006/relationships/oleObject" Target="../embeddings/oleObject15.bin"/><Relationship Id="rId2" Type="http://schemas.openxmlformats.org/officeDocument/2006/relationships/slideLayout" Target="../slideLayouts/slideLayout14.xml"/><Relationship Id="rId1" Type="http://schemas.openxmlformats.org/officeDocument/2006/relationships/vmlDrawing" Target="../drawings/vmlDrawing13.vml"/><Relationship Id="rId6" Type="http://schemas.openxmlformats.org/officeDocument/2006/relationships/image" Target="../media/image23.wmf"/><Relationship Id="rId5" Type="http://schemas.openxmlformats.org/officeDocument/2006/relationships/oleObject" Target="../embeddings/oleObject14.bin"/><Relationship Id="rId4" Type="http://schemas.openxmlformats.org/officeDocument/2006/relationships/image" Target="../media/image22.wmf"/></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Layout" Target="../slideLayouts/slideLayout2.xml"/><Relationship Id="rId1" Type="http://schemas.openxmlformats.org/officeDocument/2006/relationships/vmlDrawing" Target="../drawings/vmlDrawing14.vml"/><Relationship Id="rId4" Type="http://schemas.openxmlformats.org/officeDocument/2006/relationships/image" Target="../media/image26.em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slideLayout" Target="../slideLayouts/slideLayout2.xml"/><Relationship Id="rId1" Type="http://schemas.openxmlformats.org/officeDocument/2006/relationships/vmlDrawing" Target="../drawings/vmlDrawing15.vml"/><Relationship Id="rId4" Type="http://schemas.openxmlformats.org/officeDocument/2006/relationships/image" Target="../media/image27.emf"/></Relationships>
</file>

<file path=ppt/slides/_rels/slide37.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17.xml"/><Relationship Id="rId1" Type="http://schemas.openxmlformats.org/officeDocument/2006/relationships/vmlDrawing" Target="../drawings/vmlDrawing1.vml"/><Relationship Id="rId4" Type="http://schemas.openxmlformats.org/officeDocument/2006/relationships/image" Target="../media/image1.emf"/></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14.xml"/><Relationship Id="rId1" Type="http://schemas.openxmlformats.org/officeDocument/2006/relationships/vmlDrawing" Target="../drawings/vmlDrawing2.vml"/><Relationship Id="rId4" Type="http://schemas.openxmlformats.org/officeDocument/2006/relationships/image" Target="../media/image2.emf"/></Relationships>
</file>

<file path=ppt/slides/_rels/slide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3.vml"/><Relationship Id="rId4" Type="http://schemas.openxmlformats.org/officeDocument/2006/relationships/image" Target="../media/image4.em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434" name="Rectangle 2"/>
          <p:cNvSpPr>
            <a:spLocks noGrp="1" noChangeArrowheads="1"/>
          </p:cNvSpPr>
          <p:nvPr>
            <p:ph type="ctrTitle"/>
          </p:nvPr>
        </p:nvSpPr>
        <p:spPr>
          <a:xfrm>
            <a:off x="1919288" y="2276476"/>
            <a:ext cx="8458200" cy="2295525"/>
          </a:xfrm>
        </p:spPr>
        <p:txBody>
          <a:bodyPr/>
          <a:lstStyle/>
          <a:p>
            <a:r>
              <a:rPr lang="zh-CN" altLang="en-US" b="1" dirty="0"/>
              <a:t>5    控制与自动化技术的应用领域</a:t>
            </a:r>
            <a:br>
              <a:rPr lang="zh-CN" altLang="en-US" b="1" dirty="0"/>
            </a:br>
            <a:endParaRPr lang="zh-CN" altLang="en-US" b="1" dirty="0"/>
          </a:p>
        </p:txBody>
      </p:sp>
      <p:sp>
        <p:nvSpPr>
          <p:cNvPr id="4" name="Rectangle 4"/>
          <p:cNvSpPr>
            <a:spLocks noGrp="1" noChangeArrowheads="1"/>
          </p:cNvSpPr>
          <p:nvPr>
            <p:ph type="sldNum" sz="quarter" idx="12"/>
          </p:nvPr>
        </p:nvSpPr>
        <p:spPr/>
        <p:txBody>
          <a:bodyPr/>
          <a:lstStyle/>
          <a:p>
            <a:fld id="{EBB4F606-97AB-471A-87B6-93BB381D6D2A}" type="slidenum">
              <a:rPr lang="zh-CN" altLang="en-US"/>
              <a:t>1</a:t>
            </a:fld>
            <a:endParaRPr lang="en-US" altLang="zh-CN"/>
          </a:p>
        </p:txBody>
      </p:sp>
      <p:sp>
        <p:nvSpPr>
          <p:cNvPr id="274438" name="Rectangle 6"/>
          <p:cNvSpPr>
            <a:spLocks noChangeArrowheads="1"/>
          </p:cNvSpPr>
          <p:nvPr/>
        </p:nvSpPr>
        <p:spPr bwMode="auto">
          <a:xfrm>
            <a:off x="1703512" y="4221088"/>
            <a:ext cx="9144000" cy="925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lgn="r">
              <a:defRPr sz="4400">
                <a:solidFill>
                  <a:schemeClr val="tx2"/>
                </a:solidFill>
                <a:latin typeface="Arial" panose="020B0604020202020204" pitchFamily="34" charset="0"/>
                <a:ea typeface="华文隶书" panose="02010800040101010101" pitchFamily="2" charset="-122"/>
              </a:defRPr>
            </a:lvl1pPr>
            <a:lvl2pPr algn="r">
              <a:defRPr sz="4400">
                <a:solidFill>
                  <a:schemeClr val="tx2"/>
                </a:solidFill>
                <a:latin typeface="Arial" panose="020B0604020202020204" pitchFamily="34" charset="0"/>
                <a:ea typeface="华文隶书" panose="02010800040101010101" pitchFamily="2" charset="-122"/>
              </a:defRPr>
            </a:lvl2pPr>
            <a:lvl3pPr algn="r">
              <a:defRPr sz="4400">
                <a:solidFill>
                  <a:schemeClr val="tx2"/>
                </a:solidFill>
                <a:latin typeface="Arial" panose="020B0604020202020204" pitchFamily="34" charset="0"/>
                <a:ea typeface="华文隶书" panose="02010800040101010101" pitchFamily="2" charset="-122"/>
              </a:defRPr>
            </a:lvl3pPr>
            <a:lvl4pPr algn="r">
              <a:defRPr sz="4400">
                <a:solidFill>
                  <a:schemeClr val="tx2"/>
                </a:solidFill>
                <a:latin typeface="Arial" panose="020B0604020202020204" pitchFamily="34" charset="0"/>
                <a:ea typeface="华文隶书" panose="02010800040101010101" pitchFamily="2" charset="-122"/>
              </a:defRPr>
            </a:lvl4pPr>
            <a:lvl5pPr algn="r">
              <a:defRPr sz="4400">
                <a:solidFill>
                  <a:schemeClr val="tx2"/>
                </a:solidFill>
                <a:latin typeface="Arial" panose="020B0604020202020204" pitchFamily="34" charset="0"/>
                <a:ea typeface="华文隶书" panose="02010800040101010101" pitchFamily="2" charset="-122"/>
              </a:defRPr>
            </a:lvl5pPr>
            <a:lvl6pPr marL="457200" algn="r" fontAlgn="base">
              <a:spcBef>
                <a:spcPct val="0"/>
              </a:spcBef>
              <a:spcAft>
                <a:spcPct val="0"/>
              </a:spcAft>
              <a:defRPr sz="4400">
                <a:solidFill>
                  <a:schemeClr val="tx2"/>
                </a:solidFill>
                <a:latin typeface="Arial" panose="020B0604020202020204" pitchFamily="34" charset="0"/>
                <a:ea typeface="华文隶书" panose="02010800040101010101" pitchFamily="2" charset="-122"/>
              </a:defRPr>
            </a:lvl6pPr>
            <a:lvl7pPr marL="914400" algn="r" fontAlgn="base">
              <a:spcBef>
                <a:spcPct val="0"/>
              </a:spcBef>
              <a:spcAft>
                <a:spcPct val="0"/>
              </a:spcAft>
              <a:defRPr sz="4400">
                <a:solidFill>
                  <a:schemeClr val="tx2"/>
                </a:solidFill>
                <a:latin typeface="Arial" panose="020B0604020202020204" pitchFamily="34" charset="0"/>
                <a:ea typeface="华文隶书" panose="02010800040101010101" pitchFamily="2" charset="-122"/>
              </a:defRPr>
            </a:lvl7pPr>
            <a:lvl8pPr marL="1371600" algn="r" fontAlgn="base">
              <a:spcBef>
                <a:spcPct val="0"/>
              </a:spcBef>
              <a:spcAft>
                <a:spcPct val="0"/>
              </a:spcAft>
              <a:defRPr sz="4400">
                <a:solidFill>
                  <a:schemeClr val="tx2"/>
                </a:solidFill>
                <a:latin typeface="Arial" panose="020B0604020202020204" pitchFamily="34" charset="0"/>
                <a:ea typeface="华文隶书" panose="02010800040101010101" pitchFamily="2" charset="-122"/>
              </a:defRPr>
            </a:lvl8pPr>
            <a:lvl9pPr marL="1828800" algn="r" fontAlgn="base">
              <a:spcBef>
                <a:spcPct val="0"/>
              </a:spcBef>
              <a:spcAft>
                <a:spcPct val="0"/>
              </a:spcAft>
              <a:defRPr sz="4400">
                <a:solidFill>
                  <a:schemeClr val="tx2"/>
                </a:solidFill>
                <a:latin typeface="Arial" panose="020B0604020202020204" pitchFamily="34" charset="0"/>
                <a:ea typeface="华文隶书" panose="02010800040101010101" pitchFamily="2" charset="-122"/>
              </a:defRPr>
            </a:lvl9pPr>
          </a:lstStyle>
          <a:p>
            <a:pPr algn="ctr" eaLnBrk="1" hangingPunct="1"/>
            <a:r>
              <a:rPr lang="en-US" altLang="zh-CN" sz="2400" dirty="0">
                <a:latin typeface="华光行楷_CNKI" panose="02000500000000000000" pitchFamily="2" charset="-122"/>
                <a:ea typeface="华光行楷_CNKI" panose="02000500000000000000" pitchFamily="2" charset="-122"/>
              </a:rPr>
              <a:t>© </a:t>
            </a:r>
            <a:r>
              <a:rPr lang="zh-CN" altLang="en-US" sz="2400" dirty="0">
                <a:latin typeface="华光行楷_CNKI" panose="02000500000000000000" pitchFamily="2" charset="-122"/>
                <a:ea typeface="华光行楷_CNKI" panose="02000500000000000000" pitchFamily="2" charset="-122"/>
              </a:rPr>
              <a:t>西安交通大学电子与信息学部</a:t>
            </a:r>
            <a:r>
              <a:rPr lang="en-US" altLang="zh-CN" sz="2400" dirty="0">
                <a:latin typeface="华光行楷_CNKI" panose="02000500000000000000" pitchFamily="2" charset="-122"/>
                <a:ea typeface="华光行楷_CNKI" panose="02000500000000000000" pitchFamily="2" charset="-122"/>
              </a:rPr>
              <a:t> </a:t>
            </a:r>
            <a:r>
              <a:rPr lang="zh-CN" altLang="en-US" sz="2400" dirty="0">
                <a:latin typeface="华光行楷_CNKI" panose="02000500000000000000" pitchFamily="2" charset="-122"/>
                <a:ea typeface="华光行楷_CNKI" panose="02000500000000000000" pitchFamily="2" charset="-122"/>
              </a:rPr>
              <a:t>蔡远利 教授</a:t>
            </a:r>
          </a:p>
        </p:txBody>
      </p:sp>
    </p:spTree>
  </p:cSld>
  <p:clrMapOvr>
    <a:masterClrMapping/>
  </p:clrMapOvr>
  <p:transition spd="med">
    <p:random/>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1778" name="Rectangle 2"/>
          <p:cNvSpPr>
            <a:spLocks noGrp="1" noChangeArrowheads="1"/>
          </p:cNvSpPr>
          <p:nvPr>
            <p:ph type="title"/>
          </p:nvPr>
        </p:nvSpPr>
        <p:spPr/>
        <p:txBody>
          <a:bodyPr/>
          <a:lstStyle/>
          <a:p>
            <a:r>
              <a:rPr lang="zh-CN" altLang="en-US" dirty="0"/>
              <a:t>基本过程控制系统 </a:t>
            </a:r>
          </a:p>
        </p:txBody>
      </p:sp>
      <p:sp>
        <p:nvSpPr>
          <p:cNvPr id="5" name="灯片编号占位符 3"/>
          <p:cNvSpPr>
            <a:spLocks noGrp="1"/>
          </p:cNvSpPr>
          <p:nvPr>
            <p:ph type="sldNum" sz="quarter" idx="12"/>
          </p:nvPr>
        </p:nvSpPr>
        <p:spPr/>
        <p:txBody>
          <a:bodyPr/>
          <a:lstStyle/>
          <a:p>
            <a:fld id="{0C5FC572-E238-432B-B48A-C9EC41D5599D}" type="slidenum">
              <a:rPr lang="zh-CN" altLang="en-US"/>
              <a:t>10</a:t>
            </a:fld>
            <a:endParaRPr lang="en-US" altLang="zh-CN"/>
          </a:p>
        </p:txBody>
      </p:sp>
      <p:sp>
        <p:nvSpPr>
          <p:cNvPr id="331781" name="Rectangle 5"/>
          <p:cNvSpPr>
            <a:spLocks noChangeArrowheads="1"/>
          </p:cNvSpPr>
          <p:nvPr/>
        </p:nvSpPr>
        <p:spPr bwMode="auto">
          <a:xfrm>
            <a:off x="6003635" y="-92333"/>
            <a:ext cx="184731"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aphicFrame>
        <p:nvGraphicFramePr>
          <p:cNvPr id="331780" name="Object 4"/>
          <p:cNvGraphicFramePr>
            <a:graphicFrameLocks noChangeAspect="1"/>
          </p:cNvGraphicFramePr>
          <p:nvPr>
            <p:extLst>
              <p:ext uri="{D42A27DB-BD31-4B8C-83A1-F6EECF244321}">
                <p14:modId xmlns:p14="http://schemas.microsoft.com/office/powerpoint/2010/main" val="2342119381"/>
              </p:ext>
            </p:extLst>
          </p:nvPr>
        </p:nvGraphicFramePr>
        <p:xfrm>
          <a:off x="1919287" y="1861433"/>
          <a:ext cx="8353425" cy="2386012"/>
        </p:xfrm>
        <a:graphic>
          <a:graphicData uri="http://schemas.openxmlformats.org/presentationml/2006/ole">
            <mc:AlternateContent xmlns:mc="http://schemas.openxmlformats.org/markup-compatibility/2006">
              <mc:Choice xmlns:v="urn:schemas-microsoft-com:vml" Requires="v">
                <p:oleObj spid="_x0000_s331828" name="Visio" r:id="rId3" imgW="3836670" imgH="1102995" progId="Visio.Drawing.11">
                  <p:embed/>
                </p:oleObj>
              </mc:Choice>
              <mc:Fallback>
                <p:oleObj name="Visio" r:id="rId3" imgW="3836670" imgH="1102995" progId="Visio.Drawing.11">
                  <p:embed/>
                  <p:pic>
                    <p:nvPicPr>
                      <p:cNvPr id="0" name="Object 4"/>
                      <p:cNvPicPr>
                        <a:picLocks noChangeAspect="1" noChangeArrowheads="1"/>
                      </p:cNvPicPr>
                      <p:nvPr/>
                    </p:nvPicPr>
                    <p:blipFill>
                      <a:blip r:embed="rId4"/>
                      <a:srcRect/>
                      <a:stretch>
                        <a:fillRect/>
                      </a:stretch>
                    </p:blipFill>
                    <p:spPr bwMode="auto">
                      <a:xfrm>
                        <a:off x="1919287" y="1861433"/>
                        <a:ext cx="8353425" cy="23860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文本框 6">
            <a:extLst>
              <a:ext uri="{FF2B5EF4-FFF2-40B4-BE49-F238E27FC236}">
                <a16:creationId xmlns:a16="http://schemas.microsoft.com/office/drawing/2014/main" id="{A81DF73B-5431-4A59-8D8A-690C19CDF337}"/>
              </a:ext>
            </a:extLst>
          </p:cNvPr>
          <p:cNvSpPr txBox="1"/>
          <p:nvPr/>
        </p:nvSpPr>
        <p:spPr>
          <a:xfrm>
            <a:off x="1006766" y="4688066"/>
            <a:ext cx="10363200" cy="1892121"/>
          </a:xfrm>
          <a:prstGeom prst="rect">
            <a:avLst/>
          </a:prstGeom>
          <a:noFill/>
        </p:spPr>
        <p:txBody>
          <a:bodyPr wrap="square">
            <a:spAutoFit/>
          </a:bodyPr>
          <a:lstStyle/>
          <a:p>
            <a:pPr marL="342900" indent="-342900" algn="just">
              <a:lnSpc>
                <a:spcPct val="150000"/>
              </a:lnSpc>
              <a:buFont typeface="Wingdings" panose="05000000000000000000" pitchFamily="2" charset="2"/>
              <a:buChar char="p"/>
            </a:pPr>
            <a:r>
              <a:rPr lang="zh-CN" altLang="en-US" sz="2000" dirty="0">
                <a:latin typeface="等线" panose="02010600030101010101" pitchFamily="2" charset="-122"/>
                <a:ea typeface="等线" panose="02010600030101010101" pitchFamily="2" charset="-122"/>
              </a:rPr>
              <a:t>过程控制：采用模拟或数字控制技术，对</a:t>
            </a:r>
            <a:r>
              <a:rPr lang="zh-CN" altLang="en-US" sz="2000" b="1" dirty="0">
                <a:solidFill>
                  <a:schemeClr val="bg2">
                    <a:lumMod val="50000"/>
                    <a:lumOff val="50000"/>
                  </a:schemeClr>
                </a:solidFill>
                <a:latin typeface="等线" panose="02010600030101010101" pitchFamily="2" charset="-122"/>
                <a:ea typeface="等线" panose="02010600030101010101" pitchFamily="2" charset="-122"/>
              </a:rPr>
              <a:t>连续型工业中生产过程</a:t>
            </a:r>
            <a:r>
              <a:rPr lang="zh-CN" altLang="en-US" sz="2000" dirty="0">
                <a:latin typeface="等线" panose="02010600030101010101" pitchFamily="2" charset="-122"/>
                <a:ea typeface="等线" panose="02010600030101010101" pitchFamily="2" charset="-122"/>
              </a:rPr>
              <a:t>的某一或某些物理参数进行的</a:t>
            </a:r>
            <a:r>
              <a:rPr lang="zh-CN" altLang="en-US" sz="2000" b="1" dirty="0">
                <a:solidFill>
                  <a:schemeClr val="bg2">
                    <a:lumMod val="50000"/>
                    <a:lumOff val="50000"/>
                  </a:schemeClr>
                </a:solidFill>
                <a:latin typeface="等线" panose="02010600030101010101" pitchFamily="2" charset="-122"/>
                <a:ea typeface="等线" panose="02010600030101010101" pitchFamily="2" charset="-122"/>
              </a:rPr>
              <a:t>自动控制</a:t>
            </a:r>
            <a:r>
              <a:rPr lang="zh-CN" altLang="en-US" sz="2000" dirty="0">
                <a:latin typeface="等线" panose="02010600030101010101" pitchFamily="2" charset="-122"/>
                <a:ea typeface="等线" panose="02010600030101010101" pitchFamily="2" charset="-122"/>
              </a:rPr>
              <a:t>。</a:t>
            </a:r>
            <a:endParaRPr lang="en-US" altLang="zh-CN" sz="2000" dirty="0">
              <a:latin typeface="等线" panose="02010600030101010101" pitchFamily="2" charset="-122"/>
              <a:ea typeface="等线" panose="02010600030101010101" pitchFamily="2" charset="-122"/>
            </a:endParaRPr>
          </a:p>
          <a:p>
            <a:pPr marL="342900" indent="-342900" algn="just">
              <a:lnSpc>
                <a:spcPct val="150000"/>
              </a:lnSpc>
              <a:buFont typeface="Wingdings" panose="05000000000000000000" pitchFamily="2" charset="2"/>
              <a:buChar char="p"/>
            </a:pPr>
            <a:r>
              <a:rPr lang="zh-CN" altLang="en-US" sz="2000" dirty="0">
                <a:latin typeface="等线" panose="02010600030101010101" pitchFamily="2" charset="-122"/>
                <a:ea typeface="等线" panose="02010600030101010101" pitchFamily="2" charset="-122"/>
              </a:rPr>
              <a:t>过程控制系统（</a:t>
            </a:r>
            <a:r>
              <a:rPr lang="en-US" altLang="zh-CN" sz="2000" dirty="0">
                <a:latin typeface="等线" panose="02010600030101010101" pitchFamily="2" charset="-122"/>
                <a:ea typeface="等线" panose="02010600030101010101" pitchFamily="2" charset="-122"/>
              </a:rPr>
              <a:t>process control systems</a:t>
            </a:r>
            <a:r>
              <a:rPr lang="zh-CN" altLang="en-US" sz="2000" dirty="0">
                <a:latin typeface="等线" panose="02010600030101010101" pitchFamily="2" charset="-122"/>
                <a:ea typeface="等线" panose="02010600030101010101" pitchFamily="2" charset="-122"/>
              </a:rPr>
              <a:t>）：可以分为</a:t>
            </a:r>
            <a:r>
              <a:rPr lang="zh-CN" altLang="en-US" sz="2000" b="1" dirty="0">
                <a:solidFill>
                  <a:schemeClr val="bg2">
                    <a:lumMod val="50000"/>
                    <a:lumOff val="50000"/>
                  </a:schemeClr>
                </a:solidFill>
                <a:latin typeface="等线" panose="02010600030101010101" pitchFamily="2" charset="-122"/>
                <a:ea typeface="等线" panose="02010600030101010101" pitchFamily="2" charset="-122"/>
              </a:rPr>
              <a:t>常规仪表过程控制系统</a:t>
            </a:r>
            <a:r>
              <a:rPr lang="zh-CN" altLang="en-US" sz="2000" dirty="0">
                <a:latin typeface="等线" panose="02010600030101010101" pitchFamily="2" charset="-122"/>
                <a:ea typeface="等线" panose="02010600030101010101" pitchFamily="2" charset="-122"/>
              </a:rPr>
              <a:t>与</a:t>
            </a:r>
            <a:r>
              <a:rPr lang="zh-CN" altLang="en-US" sz="2000" b="1" dirty="0">
                <a:solidFill>
                  <a:schemeClr val="bg2">
                    <a:lumMod val="50000"/>
                    <a:lumOff val="50000"/>
                  </a:schemeClr>
                </a:solidFill>
                <a:latin typeface="等线" panose="02010600030101010101" pitchFamily="2" charset="-122"/>
                <a:ea typeface="等线" panose="02010600030101010101" pitchFamily="2" charset="-122"/>
              </a:rPr>
              <a:t>计算机过程控制系统</a:t>
            </a:r>
            <a:r>
              <a:rPr lang="zh-CN" altLang="en-US" sz="2000" dirty="0">
                <a:latin typeface="等线" panose="02010600030101010101" pitchFamily="2" charset="-122"/>
                <a:ea typeface="等线" panose="02010600030101010101" pitchFamily="2" charset="-122"/>
              </a:rPr>
              <a:t>两大类。</a:t>
            </a:r>
          </a:p>
        </p:txBody>
      </p:sp>
    </p:spTree>
  </p:cSld>
  <p:clrMapOvr>
    <a:masterClrMapping/>
  </p:clrMapOvr>
  <p:transition spd="med">
    <p:random/>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2802" name="Rectangle 2"/>
          <p:cNvSpPr>
            <a:spLocks noGrp="1" noChangeArrowheads="1"/>
          </p:cNvSpPr>
          <p:nvPr>
            <p:ph type="title"/>
          </p:nvPr>
        </p:nvSpPr>
        <p:spPr/>
        <p:txBody>
          <a:bodyPr/>
          <a:lstStyle/>
          <a:p>
            <a:r>
              <a:rPr lang="zh-CN" altLang="en-US" b="1" dirty="0"/>
              <a:t>直接数字控制系统</a:t>
            </a:r>
            <a:r>
              <a:rPr lang="zh-CN" altLang="en-US" dirty="0"/>
              <a:t> </a:t>
            </a:r>
          </a:p>
        </p:txBody>
      </p:sp>
      <p:sp>
        <p:nvSpPr>
          <p:cNvPr id="5" name="灯片编号占位符 3"/>
          <p:cNvSpPr>
            <a:spLocks noGrp="1"/>
          </p:cNvSpPr>
          <p:nvPr>
            <p:ph type="sldNum" sz="quarter" idx="12"/>
          </p:nvPr>
        </p:nvSpPr>
        <p:spPr/>
        <p:txBody>
          <a:bodyPr/>
          <a:lstStyle/>
          <a:p>
            <a:fld id="{DDF63695-3600-4999-AB3F-A8DC02B5749E}" type="slidenum">
              <a:rPr lang="zh-CN" altLang="en-US"/>
              <a:t>11</a:t>
            </a:fld>
            <a:endParaRPr lang="en-US" altLang="zh-CN"/>
          </a:p>
        </p:txBody>
      </p:sp>
      <p:sp>
        <p:nvSpPr>
          <p:cNvPr id="332805" name="Rectangle 5"/>
          <p:cNvSpPr>
            <a:spLocks noChangeArrowheads="1"/>
          </p:cNvSpPr>
          <p:nvPr/>
        </p:nvSpPr>
        <p:spPr bwMode="auto">
          <a:xfrm>
            <a:off x="6003635" y="2479417"/>
            <a:ext cx="184731"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aphicFrame>
        <p:nvGraphicFramePr>
          <p:cNvPr id="332804" name="Object 4"/>
          <p:cNvGraphicFramePr>
            <a:graphicFrameLocks noChangeAspect="1"/>
          </p:cNvGraphicFramePr>
          <p:nvPr/>
        </p:nvGraphicFramePr>
        <p:xfrm>
          <a:off x="1992313" y="1773238"/>
          <a:ext cx="8172450" cy="3871912"/>
        </p:xfrm>
        <a:graphic>
          <a:graphicData uri="http://schemas.openxmlformats.org/presentationml/2006/ole">
            <mc:AlternateContent xmlns:mc="http://schemas.openxmlformats.org/markup-compatibility/2006">
              <mc:Choice xmlns:v="urn:schemas-microsoft-com:vml" Requires="v">
                <p:oleObj spid="_x0000_s332851" name="Visio" r:id="rId3" imgW="4736465" imgH="2248535" progId="Visio.Drawing.11">
                  <p:embed/>
                </p:oleObj>
              </mc:Choice>
              <mc:Fallback>
                <p:oleObj name="Visio" r:id="rId3" imgW="4736465" imgH="2248535" progId="Visio.Drawing.11">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92313" y="1773238"/>
                        <a:ext cx="8172450" cy="38719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spd="med">
    <p:random/>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3826" name="Rectangle 2"/>
          <p:cNvSpPr>
            <a:spLocks noGrp="1" noChangeArrowheads="1"/>
          </p:cNvSpPr>
          <p:nvPr>
            <p:ph type="title"/>
          </p:nvPr>
        </p:nvSpPr>
        <p:spPr/>
        <p:txBody>
          <a:bodyPr/>
          <a:lstStyle/>
          <a:p>
            <a:r>
              <a:rPr lang="zh-CN" altLang="en-US" dirty="0"/>
              <a:t>集散控制系统：</a:t>
            </a:r>
            <a:r>
              <a:rPr lang="zh-CN" altLang="en-US" sz="2800" dirty="0"/>
              <a:t>分布式控制系统、分散控制系统 </a:t>
            </a:r>
          </a:p>
        </p:txBody>
      </p:sp>
      <p:sp>
        <p:nvSpPr>
          <p:cNvPr id="5" name="灯片编号占位符 3"/>
          <p:cNvSpPr>
            <a:spLocks noGrp="1"/>
          </p:cNvSpPr>
          <p:nvPr>
            <p:ph type="sldNum" sz="quarter" idx="12"/>
          </p:nvPr>
        </p:nvSpPr>
        <p:spPr/>
        <p:txBody>
          <a:bodyPr/>
          <a:lstStyle/>
          <a:p>
            <a:fld id="{1964631C-3D27-4311-A859-31457D35941F}" type="slidenum">
              <a:rPr lang="zh-CN" altLang="en-US"/>
              <a:t>12</a:t>
            </a:fld>
            <a:endParaRPr lang="en-US" altLang="zh-CN"/>
          </a:p>
        </p:txBody>
      </p:sp>
      <p:sp>
        <p:nvSpPr>
          <p:cNvPr id="333829" name="Rectangle 5"/>
          <p:cNvSpPr>
            <a:spLocks noChangeArrowheads="1"/>
          </p:cNvSpPr>
          <p:nvPr/>
        </p:nvSpPr>
        <p:spPr bwMode="auto">
          <a:xfrm>
            <a:off x="6003635" y="2412742"/>
            <a:ext cx="184731"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aphicFrame>
        <p:nvGraphicFramePr>
          <p:cNvPr id="333828" name="Object 4"/>
          <p:cNvGraphicFramePr>
            <a:graphicFrameLocks noChangeAspect="1"/>
          </p:cNvGraphicFramePr>
          <p:nvPr>
            <p:extLst>
              <p:ext uri="{D42A27DB-BD31-4B8C-83A1-F6EECF244321}">
                <p14:modId xmlns:p14="http://schemas.microsoft.com/office/powerpoint/2010/main" val="3877911149"/>
              </p:ext>
            </p:extLst>
          </p:nvPr>
        </p:nvGraphicFramePr>
        <p:xfrm>
          <a:off x="2439628" y="1633101"/>
          <a:ext cx="7312744" cy="3665215"/>
        </p:xfrm>
        <a:graphic>
          <a:graphicData uri="http://schemas.openxmlformats.org/presentationml/2006/ole">
            <mc:AlternateContent xmlns:mc="http://schemas.openxmlformats.org/markup-compatibility/2006">
              <mc:Choice xmlns:v="urn:schemas-microsoft-com:vml" Requires="v">
                <p:oleObj spid="_x0000_s333877" name="Visio" r:id="rId3" imgW="4380230" imgH="2201545" progId="Visio.Drawing.11">
                  <p:embed/>
                </p:oleObj>
              </mc:Choice>
              <mc:Fallback>
                <p:oleObj name="Visio" r:id="rId3" imgW="4380230" imgH="2201545" progId="Visio.Drawing.11">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39628" y="1633101"/>
                        <a:ext cx="7312744" cy="3665215"/>
                      </a:xfrm>
                      <a:prstGeom prst="rect">
                        <a:avLst/>
                      </a:prstGeom>
                      <a:noFill/>
                    </p:spPr>
                  </p:pic>
                </p:oleObj>
              </mc:Fallback>
            </mc:AlternateContent>
          </a:graphicData>
        </a:graphic>
      </p:graphicFrame>
      <p:sp>
        <p:nvSpPr>
          <p:cNvPr id="7" name="文本框 6">
            <a:extLst>
              <a:ext uri="{FF2B5EF4-FFF2-40B4-BE49-F238E27FC236}">
                <a16:creationId xmlns:a16="http://schemas.microsoft.com/office/drawing/2014/main" id="{692C206D-2C1C-469C-BFF0-1C120B925D9D}"/>
              </a:ext>
            </a:extLst>
          </p:cNvPr>
          <p:cNvSpPr txBox="1"/>
          <p:nvPr/>
        </p:nvSpPr>
        <p:spPr>
          <a:xfrm>
            <a:off x="1271464" y="5429638"/>
            <a:ext cx="9649072" cy="1296637"/>
          </a:xfrm>
          <a:prstGeom prst="rect">
            <a:avLst/>
          </a:prstGeom>
          <a:noFill/>
        </p:spPr>
        <p:txBody>
          <a:bodyPr wrap="square">
            <a:spAutoFit/>
          </a:bodyPr>
          <a:lstStyle/>
          <a:p>
            <a:pPr marL="285750" indent="-285750" algn="just">
              <a:lnSpc>
                <a:spcPct val="150000"/>
              </a:lnSpc>
              <a:buFont typeface="Wingdings" panose="05000000000000000000" pitchFamily="2" charset="2"/>
              <a:buChar char="p"/>
            </a:pPr>
            <a:r>
              <a:rPr lang="zh-CN" altLang="en-US" sz="1800" dirty="0">
                <a:latin typeface="等线" panose="02010600030101010101" pitchFamily="2" charset="-122"/>
                <a:ea typeface="等线" panose="02010600030101010101" pitchFamily="2" charset="-122"/>
              </a:rPr>
              <a:t>集散控制系统简称</a:t>
            </a:r>
            <a:r>
              <a:rPr lang="en-US" altLang="zh-CN" sz="1800" dirty="0">
                <a:latin typeface="等线" panose="02010600030101010101" pitchFamily="2" charset="-122"/>
                <a:ea typeface="等线" panose="02010600030101010101" pitchFamily="2" charset="-122"/>
              </a:rPr>
              <a:t>DCS</a:t>
            </a:r>
            <a:r>
              <a:rPr lang="zh-CN" altLang="en-US" sz="1800" dirty="0">
                <a:latin typeface="等线" panose="02010600030101010101" pitchFamily="2" charset="-122"/>
                <a:ea typeface="等线" panose="02010600030101010101" pitchFamily="2" charset="-122"/>
              </a:rPr>
              <a:t>，它以</a:t>
            </a:r>
            <a:r>
              <a:rPr lang="zh-CN" altLang="en-US" sz="1800" b="1" dirty="0">
                <a:solidFill>
                  <a:schemeClr val="bg2">
                    <a:lumMod val="50000"/>
                    <a:lumOff val="50000"/>
                  </a:schemeClr>
                </a:solidFill>
                <a:latin typeface="等线" panose="02010600030101010101" pitchFamily="2" charset="-122"/>
                <a:ea typeface="等线" panose="02010600030101010101" pitchFamily="2" charset="-122"/>
              </a:rPr>
              <a:t>微处理器为基础</a:t>
            </a:r>
            <a:r>
              <a:rPr lang="zh-CN" altLang="en-US" sz="1800" dirty="0">
                <a:latin typeface="等线" panose="02010600030101010101" pitchFamily="2" charset="-122"/>
                <a:ea typeface="等线" panose="02010600030101010101" pitchFamily="2" charset="-122"/>
              </a:rPr>
              <a:t>，采用</a:t>
            </a:r>
            <a:r>
              <a:rPr lang="zh-CN" altLang="en-US" sz="1800" b="1" dirty="0">
                <a:solidFill>
                  <a:schemeClr val="bg2">
                    <a:lumMod val="50000"/>
                    <a:lumOff val="50000"/>
                  </a:schemeClr>
                </a:solidFill>
                <a:latin typeface="等线" panose="02010600030101010101" pitchFamily="2" charset="-122"/>
                <a:ea typeface="等线" panose="02010600030101010101" pitchFamily="2" charset="-122"/>
              </a:rPr>
              <a:t>控制功能分散、显示操作集中</a:t>
            </a:r>
            <a:r>
              <a:rPr lang="zh-CN" altLang="en-US" sz="1800" dirty="0">
                <a:latin typeface="等线" panose="02010600030101010101" pitchFamily="2" charset="-122"/>
                <a:ea typeface="等线" panose="02010600030101010101" pitchFamily="2" charset="-122"/>
              </a:rPr>
              <a:t>、兼顾分而自治和综合协调的设计原则的新一代仪表控制系统。</a:t>
            </a:r>
          </a:p>
          <a:p>
            <a:pPr marL="285750" indent="-285750" algn="just">
              <a:lnSpc>
                <a:spcPct val="150000"/>
              </a:lnSpc>
              <a:buFont typeface="Wingdings" panose="05000000000000000000" pitchFamily="2" charset="2"/>
              <a:buChar char="p"/>
            </a:pPr>
            <a:r>
              <a:rPr lang="zh-CN" altLang="en-US" sz="1800" dirty="0">
                <a:latin typeface="等线" panose="02010600030101010101" pitchFamily="2" charset="-122"/>
                <a:ea typeface="等线" panose="02010600030101010101" pitchFamily="2" charset="-122"/>
              </a:rPr>
              <a:t>采用多层分级、合作自治的结构形式，主要特征是它的</a:t>
            </a:r>
            <a:r>
              <a:rPr lang="zh-CN" altLang="en-US" sz="1800" b="1" dirty="0">
                <a:solidFill>
                  <a:schemeClr val="bg2">
                    <a:lumMod val="50000"/>
                    <a:lumOff val="50000"/>
                  </a:schemeClr>
                </a:solidFill>
                <a:latin typeface="等线" panose="02010600030101010101" pitchFamily="2" charset="-122"/>
                <a:ea typeface="等线" panose="02010600030101010101" pitchFamily="2" charset="-122"/>
              </a:rPr>
              <a:t>集中管理和分散控制</a:t>
            </a:r>
            <a:r>
              <a:rPr lang="zh-CN" altLang="en-US" sz="1800" dirty="0">
                <a:latin typeface="等线" panose="02010600030101010101" pitchFamily="2" charset="-122"/>
                <a:ea typeface="等线" panose="02010600030101010101" pitchFamily="2" charset="-122"/>
              </a:rPr>
              <a:t>。</a:t>
            </a:r>
          </a:p>
        </p:txBody>
      </p:sp>
    </p:spTree>
  </p:cSld>
  <p:clrMapOvr>
    <a:masterClrMapping/>
  </p:clrMapOvr>
  <p:transition spd="med">
    <p:random/>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850" name="Rectangle 2"/>
          <p:cNvSpPr>
            <a:spLocks noGrp="1" noChangeArrowheads="1"/>
          </p:cNvSpPr>
          <p:nvPr>
            <p:ph type="title"/>
          </p:nvPr>
        </p:nvSpPr>
        <p:spPr/>
        <p:txBody>
          <a:bodyPr/>
          <a:lstStyle/>
          <a:p>
            <a:r>
              <a:rPr lang="zh-CN" altLang="en-US" dirty="0"/>
              <a:t>现场总线控制系统（</a:t>
            </a:r>
            <a:r>
              <a:rPr lang="en-US" altLang="zh-CN" dirty="0"/>
              <a:t>Fieldbus Control System, FCS</a:t>
            </a:r>
            <a:r>
              <a:rPr lang="zh-CN" altLang="en-US" dirty="0"/>
              <a:t>） </a:t>
            </a:r>
          </a:p>
        </p:txBody>
      </p:sp>
      <p:sp>
        <p:nvSpPr>
          <p:cNvPr id="334853" name="Rectangle 5"/>
          <p:cNvSpPr>
            <a:spLocks noChangeArrowheads="1"/>
          </p:cNvSpPr>
          <p:nvPr/>
        </p:nvSpPr>
        <p:spPr bwMode="auto">
          <a:xfrm>
            <a:off x="6003635" y="2493705"/>
            <a:ext cx="184731"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aphicFrame>
        <p:nvGraphicFramePr>
          <p:cNvPr id="2" name="对象 1"/>
          <p:cNvGraphicFramePr/>
          <p:nvPr>
            <p:custDataLst>
              <p:tags r:id="rId2"/>
            </p:custDataLst>
            <p:extLst>
              <p:ext uri="{D42A27DB-BD31-4B8C-83A1-F6EECF244321}">
                <p14:modId xmlns:p14="http://schemas.microsoft.com/office/powerpoint/2010/main" val="3782515423"/>
              </p:ext>
            </p:extLst>
          </p:nvPr>
        </p:nvGraphicFramePr>
        <p:xfrm>
          <a:off x="8178800" y="2204864"/>
          <a:ext cx="3403600" cy="2878455"/>
        </p:xfrm>
        <a:graphic>
          <a:graphicData uri="http://schemas.openxmlformats.org/presentationml/2006/ole">
            <mc:AlternateContent xmlns:mc="http://schemas.openxmlformats.org/markup-compatibility/2006">
              <mc:Choice xmlns:v="urn:schemas-microsoft-com:vml" Requires="v">
                <p:oleObj spid="_x0000_s334883" r:id="rId6" imgW="1372235" imgH="1557020" progId="Word.Document.8">
                  <p:embed/>
                </p:oleObj>
              </mc:Choice>
              <mc:Fallback>
                <p:oleObj r:id="rId6" imgW="1372235" imgH="1557020" progId="Word.Document.8">
                  <p:embed/>
                  <p:pic>
                    <p:nvPicPr>
                      <p:cNvPr id="0" name="图片 2"/>
                      <p:cNvPicPr/>
                      <p:nvPr/>
                    </p:nvPicPr>
                    <p:blipFill>
                      <a:blip r:embed="rId7"/>
                      <a:stretch>
                        <a:fillRect/>
                      </a:stretch>
                    </p:blipFill>
                    <p:spPr>
                      <a:xfrm>
                        <a:off x="8178800" y="2204864"/>
                        <a:ext cx="3403600" cy="2878455"/>
                      </a:xfrm>
                      <a:prstGeom prst="rect">
                        <a:avLst/>
                      </a:prstGeom>
                    </p:spPr>
                  </p:pic>
                </p:oleObj>
              </mc:Fallback>
            </mc:AlternateContent>
          </a:graphicData>
        </a:graphic>
      </p:graphicFrame>
      <p:sp>
        <p:nvSpPr>
          <p:cNvPr id="4" name="文本框 3"/>
          <p:cNvSpPr txBox="1"/>
          <p:nvPr/>
        </p:nvSpPr>
        <p:spPr>
          <a:xfrm>
            <a:off x="8091221" y="4883929"/>
            <a:ext cx="3905250" cy="398780"/>
          </a:xfrm>
          <a:prstGeom prst="rect">
            <a:avLst/>
          </a:prstGeom>
          <a:noFill/>
        </p:spPr>
        <p:txBody>
          <a:bodyPr wrap="square" rtlCol="0" anchor="t">
            <a:spAutoFit/>
          </a:bodyPr>
          <a:lstStyle/>
          <a:p>
            <a:r>
              <a:rPr lang="zh-CN" altLang="en-US" sz="2000" b="1" dirty="0">
                <a:latin typeface="等线" panose="02010600030101010101" pitchFamily="2" charset="-122"/>
                <a:ea typeface="等线" panose="02010600030101010101" pitchFamily="2" charset="-122"/>
              </a:rPr>
              <a:t>传统控制系统示意图</a:t>
            </a:r>
          </a:p>
        </p:txBody>
      </p:sp>
      <p:pic>
        <p:nvPicPr>
          <p:cNvPr id="6" name="图片 5"/>
          <p:cNvPicPr>
            <a:picLocks noChangeAspect="1"/>
          </p:cNvPicPr>
          <p:nvPr>
            <p:custDataLst>
              <p:tags r:id="rId3"/>
            </p:custDataLst>
          </p:nvPr>
        </p:nvPicPr>
        <p:blipFill>
          <a:blip r:embed="rId8"/>
          <a:stretch>
            <a:fillRect/>
          </a:stretch>
        </p:blipFill>
        <p:spPr>
          <a:xfrm>
            <a:off x="465660" y="1763395"/>
            <a:ext cx="4013835" cy="4025265"/>
          </a:xfrm>
          <a:prstGeom prst="rect">
            <a:avLst/>
          </a:prstGeom>
        </p:spPr>
      </p:pic>
      <p:sp>
        <p:nvSpPr>
          <p:cNvPr id="7" name="文本框 6"/>
          <p:cNvSpPr txBox="1"/>
          <p:nvPr>
            <p:custDataLst>
              <p:tags r:id="rId4"/>
            </p:custDataLst>
          </p:nvPr>
        </p:nvSpPr>
        <p:spPr>
          <a:xfrm>
            <a:off x="108345" y="5555357"/>
            <a:ext cx="3905250" cy="398780"/>
          </a:xfrm>
          <a:prstGeom prst="rect">
            <a:avLst/>
          </a:prstGeom>
          <a:noFill/>
        </p:spPr>
        <p:txBody>
          <a:bodyPr wrap="square" rtlCol="0" anchor="t">
            <a:spAutoFit/>
          </a:bodyPr>
          <a:lstStyle/>
          <a:p>
            <a:r>
              <a:rPr lang="zh-CN" altLang="en-US" sz="2000" b="1" dirty="0">
                <a:latin typeface="等线" panose="02010600030101010101" pitchFamily="2" charset="-122"/>
                <a:ea typeface="等线" panose="02010600030101010101" pitchFamily="2" charset="-122"/>
              </a:rPr>
              <a:t>现场总线控制系统示意图</a:t>
            </a:r>
          </a:p>
        </p:txBody>
      </p:sp>
      <p:sp>
        <p:nvSpPr>
          <p:cNvPr id="10" name="文本框 9">
            <a:extLst>
              <a:ext uri="{FF2B5EF4-FFF2-40B4-BE49-F238E27FC236}">
                <a16:creationId xmlns:a16="http://schemas.microsoft.com/office/drawing/2014/main" id="{05989E39-B692-4AD2-A535-C8B307CA21FF}"/>
              </a:ext>
            </a:extLst>
          </p:cNvPr>
          <p:cNvSpPr txBox="1"/>
          <p:nvPr/>
        </p:nvSpPr>
        <p:spPr>
          <a:xfrm>
            <a:off x="3812102" y="1763395"/>
            <a:ext cx="4752527" cy="4662110"/>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38100">
            <a:solidFill>
              <a:schemeClr val="tx1"/>
            </a:solidFill>
          </a:ln>
        </p:spPr>
        <p:txBody>
          <a:bodyPr wrap="square">
            <a:spAutoFit/>
          </a:bodyPr>
          <a:lstStyle/>
          <a:p>
            <a:pPr marL="342900" indent="-342900" algn="just">
              <a:lnSpc>
                <a:spcPct val="150000"/>
              </a:lnSpc>
              <a:buFont typeface="Wingdings" panose="05000000000000000000" pitchFamily="2" charset="2"/>
              <a:buChar char="p"/>
            </a:pPr>
            <a:r>
              <a:rPr lang="en-US" altLang="zh-CN" sz="2000" dirty="0">
                <a:latin typeface="等线" panose="02010600030101010101" pitchFamily="2" charset="-122"/>
                <a:ea typeface="等线" panose="02010600030101010101" pitchFamily="2" charset="-122"/>
              </a:rPr>
              <a:t>FCS</a:t>
            </a:r>
            <a:r>
              <a:rPr lang="zh-CN" altLang="en-US" sz="2000" dirty="0">
                <a:latin typeface="等线" panose="02010600030101010101" pitchFamily="2" charset="-122"/>
                <a:ea typeface="等线" panose="02010600030101010101" pitchFamily="2" charset="-122"/>
              </a:rPr>
              <a:t>是</a:t>
            </a:r>
            <a:r>
              <a:rPr lang="en-US" altLang="zh-CN" sz="2000" b="1" dirty="0">
                <a:solidFill>
                  <a:schemeClr val="bg2">
                    <a:lumMod val="50000"/>
                    <a:lumOff val="50000"/>
                  </a:schemeClr>
                </a:solidFill>
                <a:latin typeface="等线" panose="02010600030101010101" pitchFamily="2" charset="-122"/>
                <a:ea typeface="等线" panose="02010600030101010101" pitchFamily="2" charset="-122"/>
              </a:rPr>
              <a:t>DCS</a:t>
            </a:r>
            <a:r>
              <a:rPr lang="zh-CN" altLang="en-US" sz="2000" b="1" dirty="0">
                <a:solidFill>
                  <a:schemeClr val="bg2">
                    <a:lumMod val="50000"/>
                    <a:lumOff val="50000"/>
                  </a:schemeClr>
                </a:solidFill>
                <a:latin typeface="等线" panose="02010600030101010101" pitchFamily="2" charset="-122"/>
                <a:ea typeface="等线" panose="02010600030101010101" pitchFamily="2" charset="-122"/>
              </a:rPr>
              <a:t>的更新换代产品</a:t>
            </a:r>
            <a:r>
              <a:rPr lang="zh-CN" altLang="en-US" sz="2000" dirty="0">
                <a:latin typeface="等线" panose="02010600030101010101" pitchFamily="2" charset="-122"/>
                <a:ea typeface="等线" panose="02010600030101010101" pitchFamily="2" charset="-122"/>
              </a:rPr>
              <a:t>，它将网络通信与管理的观念引入了工控领域。</a:t>
            </a:r>
            <a:endParaRPr lang="en-US" altLang="zh-CN" sz="2000" dirty="0">
              <a:latin typeface="等线" panose="02010600030101010101" pitchFamily="2" charset="-122"/>
              <a:ea typeface="等线" panose="02010600030101010101" pitchFamily="2" charset="-122"/>
            </a:endParaRPr>
          </a:p>
          <a:p>
            <a:pPr marL="342900" indent="-342900" algn="just">
              <a:lnSpc>
                <a:spcPct val="150000"/>
              </a:lnSpc>
              <a:buFont typeface="Wingdings" panose="05000000000000000000" pitchFamily="2" charset="2"/>
              <a:buChar char="p"/>
            </a:pPr>
            <a:r>
              <a:rPr lang="zh-CN" altLang="en-US" sz="2000" dirty="0">
                <a:latin typeface="等线" panose="02010600030101010101" pitchFamily="2" charset="-122"/>
                <a:ea typeface="等线" panose="02010600030101010101" pitchFamily="2" charset="-122"/>
              </a:rPr>
              <a:t>本质上是一种</a:t>
            </a:r>
            <a:r>
              <a:rPr lang="zh-CN" altLang="en-US" sz="2000" dirty="0">
                <a:solidFill>
                  <a:schemeClr val="bg2">
                    <a:lumMod val="50000"/>
                    <a:lumOff val="50000"/>
                  </a:schemeClr>
                </a:solidFill>
                <a:latin typeface="等线" panose="02010600030101010101" pitchFamily="2" charset="-122"/>
                <a:ea typeface="等线" panose="02010600030101010101" pitchFamily="2" charset="-122"/>
              </a:rPr>
              <a:t>通信协议</a:t>
            </a:r>
            <a:r>
              <a:rPr lang="zh-CN" altLang="en-US" sz="2000" dirty="0">
                <a:latin typeface="等线" panose="02010600030101010101" pitchFamily="2" charset="-122"/>
                <a:ea typeface="等线" panose="02010600030101010101" pitchFamily="2" charset="-122"/>
              </a:rPr>
              <a:t>，可以认为是连按现场设备和自动化系统的数字式、全分散、双向传输的</a:t>
            </a:r>
            <a:r>
              <a:rPr lang="zh-CN" altLang="en-US" sz="2000" b="1" dirty="0">
                <a:solidFill>
                  <a:schemeClr val="bg2">
                    <a:lumMod val="50000"/>
                    <a:lumOff val="50000"/>
                  </a:schemeClr>
                </a:solidFill>
                <a:latin typeface="等线" panose="02010600030101010101" pitchFamily="2" charset="-122"/>
                <a:ea typeface="等线" panose="02010600030101010101" pitchFamily="2" charset="-122"/>
              </a:rPr>
              <a:t>通信网</a:t>
            </a:r>
            <a:r>
              <a:rPr lang="zh-CN" altLang="en-US" sz="2000" dirty="0">
                <a:latin typeface="等线" panose="02010600030101010101" pitchFamily="2" charset="-122"/>
                <a:ea typeface="等线" panose="02010600030101010101" pitchFamily="2" charset="-122"/>
              </a:rPr>
              <a:t>络。</a:t>
            </a:r>
            <a:endParaRPr lang="en-US" altLang="zh-CN" sz="2000" dirty="0">
              <a:latin typeface="等线" panose="02010600030101010101" pitchFamily="2" charset="-122"/>
              <a:ea typeface="等线" panose="02010600030101010101" pitchFamily="2" charset="-122"/>
            </a:endParaRPr>
          </a:p>
          <a:p>
            <a:pPr marL="342900" indent="-342900" algn="just">
              <a:lnSpc>
                <a:spcPct val="150000"/>
              </a:lnSpc>
              <a:buFont typeface="Wingdings" panose="05000000000000000000" pitchFamily="2" charset="2"/>
              <a:buChar char="p"/>
            </a:pPr>
            <a:r>
              <a:rPr lang="zh-CN" altLang="en-US" sz="2000" dirty="0">
                <a:latin typeface="等线" panose="02010600030101010101" pitchFamily="2" charset="-122"/>
                <a:ea typeface="等线" panose="02010600030101010101" pitchFamily="2" charset="-122"/>
              </a:rPr>
              <a:t>是</a:t>
            </a:r>
            <a:r>
              <a:rPr lang="zh-CN" altLang="en-US" sz="2000" b="1" dirty="0">
                <a:solidFill>
                  <a:schemeClr val="bg2">
                    <a:lumMod val="50000"/>
                    <a:lumOff val="50000"/>
                  </a:schemeClr>
                </a:solidFill>
                <a:latin typeface="等线" panose="02010600030101010101" pitchFamily="2" charset="-122"/>
                <a:ea typeface="等线" panose="02010600030101010101" pitchFamily="2" charset="-122"/>
              </a:rPr>
              <a:t>控制技术、仪表工业技术和计算机网络技术三者的结合</a:t>
            </a:r>
            <a:r>
              <a:rPr lang="zh-CN" altLang="en-US" sz="2000" dirty="0">
                <a:latin typeface="等线" panose="02010600030101010101" pitchFamily="2" charset="-122"/>
                <a:ea typeface="等线" panose="02010600030101010101" pitchFamily="2" charset="-122"/>
              </a:rPr>
              <a:t>，具有现场通信网络、现场设备互连、互操作性、分散的功能块、通信线供电和开放式互连网络等技术特点。</a:t>
            </a:r>
          </a:p>
        </p:txBody>
      </p:sp>
    </p:spTree>
  </p:cSld>
  <p:clrMapOvr>
    <a:masterClrMapping/>
  </p:clrMapOvr>
  <p:transition spd="med">
    <p:random/>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p:cNvSpPr>
            <a:spLocks noGrp="1" noChangeArrowheads="1"/>
          </p:cNvSpPr>
          <p:nvPr>
            <p:ph type="title"/>
          </p:nvPr>
        </p:nvSpPr>
        <p:spPr>
          <a:xfrm>
            <a:off x="903306" y="746126"/>
            <a:ext cx="8289038" cy="679712"/>
          </a:xfrm>
        </p:spPr>
        <p:txBody>
          <a:bodyPr/>
          <a:lstStyle/>
          <a:p>
            <a:r>
              <a:rPr lang="zh-CN" altLang="en-US" b="1" dirty="0"/>
              <a:t>计算机集成生产系统（</a:t>
            </a:r>
            <a:r>
              <a:rPr lang="en-US" altLang="zh-CN" b="1" dirty="0"/>
              <a:t>CIPS</a:t>
            </a:r>
            <a:r>
              <a:rPr lang="zh-CN" altLang="en-US" b="1" dirty="0"/>
              <a:t>）</a:t>
            </a:r>
            <a:endParaRPr lang="zh-CN" altLang="en-US" dirty="0"/>
          </a:p>
        </p:txBody>
      </p:sp>
      <p:graphicFrame>
        <p:nvGraphicFramePr>
          <p:cNvPr id="104454" name="Object 6"/>
          <p:cNvGraphicFramePr>
            <a:graphicFrameLocks noChangeAspect="1"/>
          </p:cNvGraphicFramePr>
          <p:nvPr/>
        </p:nvGraphicFramePr>
        <p:xfrm>
          <a:off x="1703512" y="1572490"/>
          <a:ext cx="4953000" cy="4267200"/>
        </p:xfrm>
        <a:graphic>
          <a:graphicData uri="http://schemas.openxmlformats.org/presentationml/2006/ole">
            <mc:AlternateContent xmlns:mc="http://schemas.openxmlformats.org/markup-compatibility/2006">
              <mc:Choice xmlns:v="urn:schemas-microsoft-com:vml" Requires="v">
                <p:oleObj spid="_x0000_s104507" name="Visio" r:id="rId3" imgW="5294630" imgH="4865370" progId="Visio.Drawing.11">
                  <p:embed/>
                </p:oleObj>
              </mc:Choice>
              <mc:Fallback>
                <p:oleObj name="Visio" r:id="rId3" imgW="5294630" imgH="4865370" progId="Visio.Drawing.11">
                  <p:embed/>
                  <p:pic>
                    <p:nvPicPr>
                      <p:cNvPr id="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03512" y="1572490"/>
                        <a:ext cx="4953000" cy="426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04456" name="Text Box 8"/>
          <p:cNvSpPr txBox="1">
            <a:spLocks noChangeArrowheads="1"/>
          </p:cNvSpPr>
          <p:nvPr/>
        </p:nvSpPr>
        <p:spPr bwMode="auto">
          <a:xfrm>
            <a:off x="8198049" y="1667352"/>
            <a:ext cx="3384351" cy="4815998"/>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38100">
            <a:solidFill>
              <a:schemeClr val="tx1"/>
            </a:solidFill>
          </a:ln>
          <a:effectLst/>
        </p:spPr>
        <p:txBody>
          <a:bodyPr wrap="square">
            <a:spAutoFit/>
          </a:bodyPr>
          <a:lstStyle/>
          <a:p>
            <a:pPr marL="342900" indent="-342900" algn="l" eaLnBrk="1" hangingPunct="1">
              <a:lnSpc>
                <a:spcPct val="150000"/>
              </a:lnSpc>
              <a:spcBef>
                <a:spcPct val="50000"/>
              </a:spcBef>
              <a:buClr>
                <a:schemeClr val="tx2"/>
              </a:buClr>
              <a:buSzPct val="115000"/>
              <a:buFont typeface="Wingdings" panose="05000000000000000000" pitchFamily="2" charset="2"/>
              <a:buChar char="p"/>
            </a:pPr>
            <a:r>
              <a:rPr kumimoji="1" lang="en-US" altLang="zh-CN" sz="2000" dirty="0">
                <a:solidFill>
                  <a:schemeClr val="hlink"/>
                </a:solidFill>
                <a:latin typeface="等线" panose="02010600030101010101" pitchFamily="2" charset="-122"/>
                <a:ea typeface="等线" panose="02010600030101010101" pitchFamily="2" charset="-122"/>
              </a:rPr>
              <a:t>CIPS</a:t>
            </a:r>
            <a:r>
              <a:rPr kumimoji="1" lang="zh-CN" altLang="en-US" sz="2000" dirty="0">
                <a:solidFill>
                  <a:schemeClr val="tx1"/>
                </a:solidFill>
                <a:latin typeface="等线" panose="02010600030101010101" pitchFamily="2" charset="-122"/>
                <a:ea typeface="等线" panose="02010600030101010101" pitchFamily="2" charset="-122"/>
              </a:rPr>
              <a:t>是一种</a:t>
            </a:r>
            <a:r>
              <a:rPr kumimoji="1" lang="zh-CN" altLang="en-US" sz="2000" b="1" dirty="0">
                <a:solidFill>
                  <a:schemeClr val="bg2">
                    <a:lumMod val="25000"/>
                    <a:lumOff val="75000"/>
                  </a:schemeClr>
                </a:solidFill>
                <a:latin typeface="等线" panose="02010600030101010101" pitchFamily="2" charset="-122"/>
                <a:ea typeface="等线" panose="02010600030101010101" pitchFamily="2" charset="-122"/>
              </a:rPr>
              <a:t>综合自动化系统</a:t>
            </a:r>
            <a:r>
              <a:rPr kumimoji="1" lang="zh-CN" altLang="en-US" sz="2000" dirty="0">
                <a:solidFill>
                  <a:schemeClr val="tx1"/>
                </a:solidFill>
                <a:latin typeface="等线" panose="02010600030101010101" pitchFamily="2" charset="-122"/>
                <a:ea typeface="等线" panose="02010600030101010101" pitchFamily="2" charset="-122"/>
              </a:rPr>
              <a:t>，主要硬件系统除原生产系统中的基础自控装置如</a:t>
            </a:r>
            <a:r>
              <a:rPr kumimoji="1" lang="en-US" altLang="zh-CN" sz="2000" dirty="0">
                <a:solidFill>
                  <a:schemeClr val="tx1"/>
                </a:solidFill>
                <a:latin typeface="等线" panose="02010600030101010101" pitchFamily="2" charset="-122"/>
                <a:ea typeface="等线" panose="02010600030101010101" pitchFamily="2" charset="-122"/>
              </a:rPr>
              <a:t>DCS</a:t>
            </a:r>
            <a:r>
              <a:rPr kumimoji="1" lang="zh-CN" altLang="en-US" sz="2000" dirty="0">
                <a:solidFill>
                  <a:schemeClr val="tx1"/>
                </a:solidFill>
                <a:latin typeface="等线" panose="02010600030101010101" pitchFamily="2" charset="-122"/>
                <a:ea typeface="等线" panose="02010600030101010101" pitchFamily="2" charset="-122"/>
              </a:rPr>
              <a:t>、</a:t>
            </a:r>
            <a:r>
              <a:rPr kumimoji="1" lang="en-US" altLang="zh-CN" sz="2000" dirty="0">
                <a:solidFill>
                  <a:schemeClr val="tx1"/>
                </a:solidFill>
                <a:latin typeface="等线" panose="02010600030101010101" pitchFamily="2" charset="-122"/>
                <a:ea typeface="等线" panose="02010600030101010101" pitchFamily="2" charset="-122"/>
              </a:rPr>
              <a:t>PLC</a:t>
            </a:r>
            <a:r>
              <a:rPr kumimoji="1" lang="zh-CN" altLang="en-US" sz="2000" dirty="0">
                <a:solidFill>
                  <a:schemeClr val="tx1"/>
                </a:solidFill>
                <a:latin typeface="等线" panose="02010600030101010101" pitchFamily="2" charset="-122"/>
                <a:ea typeface="等线" panose="02010600030101010101" pitchFamily="2" charset="-122"/>
              </a:rPr>
              <a:t>等外，还有计算机网络、服务器、网络交换机等。</a:t>
            </a:r>
            <a:endParaRPr kumimoji="1" lang="en-US" altLang="zh-CN" sz="2000" dirty="0">
              <a:solidFill>
                <a:schemeClr val="tx1"/>
              </a:solidFill>
              <a:latin typeface="等线" panose="02010600030101010101" pitchFamily="2" charset="-122"/>
              <a:ea typeface="等线" panose="02010600030101010101" pitchFamily="2" charset="-122"/>
            </a:endParaRPr>
          </a:p>
          <a:p>
            <a:pPr marL="342900" indent="-342900" algn="l" eaLnBrk="1" hangingPunct="1">
              <a:lnSpc>
                <a:spcPct val="150000"/>
              </a:lnSpc>
              <a:spcBef>
                <a:spcPct val="50000"/>
              </a:spcBef>
              <a:buClr>
                <a:schemeClr val="tx2"/>
              </a:buClr>
              <a:buSzPct val="115000"/>
              <a:buFont typeface="Wingdings" panose="05000000000000000000" pitchFamily="2" charset="2"/>
              <a:buChar char="p"/>
            </a:pPr>
            <a:r>
              <a:rPr kumimoji="1" lang="zh-CN" altLang="en-US" sz="2000" dirty="0">
                <a:solidFill>
                  <a:schemeClr val="tx1"/>
                </a:solidFill>
                <a:latin typeface="等线" panose="02010600030101010101" pitchFamily="2" charset="-122"/>
                <a:ea typeface="等线" panose="02010600030101010101" pitchFamily="2" charset="-122"/>
              </a:rPr>
              <a:t>目的是要使企业用最短的周期、最低的成本、最优的质量，获取最大的经济效益，增强市场竞争能力。 </a:t>
            </a:r>
          </a:p>
        </p:txBody>
      </p:sp>
      <p:sp>
        <p:nvSpPr>
          <p:cNvPr id="104457" name="Text Box 9"/>
          <p:cNvSpPr txBox="1">
            <a:spLocks noChangeArrowheads="1"/>
          </p:cNvSpPr>
          <p:nvPr/>
        </p:nvSpPr>
        <p:spPr bwMode="auto">
          <a:xfrm>
            <a:off x="331912" y="5986342"/>
            <a:ext cx="7696200" cy="830997"/>
          </a:xfrm>
          <a:prstGeom prst="rect">
            <a:avLst/>
          </a:prstGeom>
          <a:noFill/>
          <a:ln>
            <a:noFill/>
          </a:ln>
          <a:effectLst/>
        </p:spPr>
        <p:txBody>
          <a:bodyPr>
            <a:spAutoFit/>
          </a:bodyPr>
          <a:lstStyle/>
          <a:p>
            <a:pPr algn="l" eaLnBrk="1" hangingPunct="1">
              <a:spcBef>
                <a:spcPct val="50000"/>
              </a:spcBef>
              <a:buClr>
                <a:schemeClr val="tx2"/>
              </a:buClr>
              <a:buSzPct val="115000"/>
            </a:pPr>
            <a:r>
              <a:rPr kumimoji="1" lang="en-US" altLang="zh-CN" sz="2000" b="1" dirty="0">
                <a:solidFill>
                  <a:schemeClr val="tx1"/>
                </a:solidFill>
                <a:latin typeface="等线" panose="02010600030101010101" pitchFamily="2" charset="-122"/>
                <a:ea typeface="等线" panose="02010600030101010101" pitchFamily="2" charset="-122"/>
              </a:rPr>
              <a:t>       </a:t>
            </a:r>
            <a:r>
              <a:rPr kumimoji="1" lang="zh-CN" altLang="en-US" sz="2000" b="1" dirty="0">
                <a:solidFill>
                  <a:schemeClr val="tx1"/>
                </a:solidFill>
                <a:latin typeface="等线" panose="02010600030101010101" pitchFamily="2" charset="-122"/>
                <a:ea typeface="等线" panose="02010600030101010101" pitchFamily="2" charset="-122"/>
              </a:rPr>
              <a:t>实质就是将过程控制、计划调度、经营管理和市场销售等信息进行集成，并求得</a:t>
            </a:r>
            <a:r>
              <a:rPr kumimoji="1" lang="zh-CN" altLang="en-US" sz="2000" b="1" dirty="0">
                <a:solidFill>
                  <a:schemeClr val="bg2">
                    <a:lumMod val="25000"/>
                    <a:lumOff val="75000"/>
                  </a:schemeClr>
                </a:solidFill>
                <a:latin typeface="等线" panose="02010600030101010101" pitchFamily="2" charset="-122"/>
                <a:ea typeface="等线" panose="02010600030101010101" pitchFamily="2" charset="-122"/>
              </a:rPr>
              <a:t>全局优化</a:t>
            </a:r>
            <a:r>
              <a:rPr kumimoji="1" lang="zh-CN" altLang="en-US" sz="2800" b="1" dirty="0">
                <a:solidFill>
                  <a:schemeClr val="tx1"/>
                </a:solidFill>
                <a:latin typeface="等线" panose="02010600030101010101" pitchFamily="2" charset="-122"/>
                <a:ea typeface="等线" panose="02010600030101010101" pitchFamily="2" charset="-122"/>
              </a:rPr>
              <a:t>。</a:t>
            </a:r>
            <a:endParaRPr kumimoji="1" lang="zh-CN" altLang="en-US" sz="2800" dirty="0">
              <a:solidFill>
                <a:schemeClr val="tx1"/>
              </a:solidFill>
              <a:latin typeface="等线" panose="02010600030101010101" pitchFamily="2" charset="-122"/>
              <a:ea typeface="等线" panose="02010600030101010101" pitchFamily="2" charset="-122"/>
            </a:endParaRPr>
          </a:p>
        </p:txBody>
      </p:sp>
    </p:spTree>
  </p:cSld>
  <p:clrMapOvr>
    <a:masterClrMapping/>
  </p:clrMapOvr>
  <p:transition spd="med">
    <p:push/>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p:cNvSpPr>
            <a:spLocks noGrp="1" noChangeArrowheads="1"/>
          </p:cNvSpPr>
          <p:nvPr>
            <p:ph type="title"/>
          </p:nvPr>
        </p:nvSpPr>
        <p:spPr>
          <a:xfrm>
            <a:off x="839416" y="620688"/>
            <a:ext cx="7772400" cy="838200"/>
          </a:xfrm>
        </p:spPr>
        <p:txBody>
          <a:bodyPr/>
          <a:lstStyle/>
          <a:p>
            <a:r>
              <a:rPr lang="zh-CN" altLang="en-US" b="1" dirty="0"/>
              <a:t>5.4  电力系统自动化</a:t>
            </a:r>
            <a:r>
              <a:rPr lang="zh-CN" altLang="en-US" dirty="0"/>
              <a:t> </a:t>
            </a:r>
          </a:p>
        </p:txBody>
      </p:sp>
      <p:sp>
        <p:nvSpPr>
          <p:cNvPr id="4" name="灯片编号占位符 4"/>
          <p:cNvSpPr>
            <a:spLocks noGrp="1"/>
          </p:cNvSpPr>
          <p:nvPr>
            <p:ph type="sldNum" sz="quarter" idx="12"/>
          </p:nvPr>
        </p:nvSpPr>
        <p:spPr/>
        <p:txBody>
          <a:bodyPr/>
          <a:lstStyle/>
          <a:p>
            <a:fld id="{295B54F2-07CA-424D-B3D9-8E0DEB0C0080}" type="slidenum">
              <a:rPr lang="zh-CN" altLang="en-US"/>
              <a:t>15</a:t>
            </a:fld>
            <a:endParaRPr lang="en-US" altLang="zh-CN"/>
          </a:p>
        </p:txBody>
      </p:sp>
      <p:sp>
        <p:nvSpPr>
          <p:cNvPr id="107525" name="Text Box 5"/>
          <p:cNvSpPr txBox="1">
            <a:spLocks noChangeArrowheads="1"/>
          </p:cNvSpPr>
          <p:nvPr/>
        </p:nvSpPr>
        <p:spPr bwMode="auto">
          <a:xfrm>
            <a:off x="1343472" y="1844824"/>
            <a:ext cx="9865096" cy="40617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algn="l" eaLnBrk="1" hangingPunct="1">
              <a:lnSpc>
                <a:spcPct val="150000"/>
              </a:lnSpc>
              <a:spcBef>
                <a:spcPct val="20000"/>
              </a:spcBef>
              <a:buClr>
                <a:schemeClr val="tx2"/>
              </a:buClr>
              <a:buSzPct val="115000"/>
              <a:buFont typeface="Wingdings" panose="05000000000000000000" pitchFamily="2" charset="2"/>
              <a:buChar char="p"/>
            </a:pPr>
            <a:r>
              <a:rPr kumimoji="1" lang="zh-CN" altLang="en-US" sz="2400" dirty="0">
                <a:solidFill>
                  <a:schemeClr val="tx1"/>
                </a:solidFill>
                <a:latin typeface="等线" panose="02010600030101010101" pitchFamily="2" charset="-122"/>
                <a:ea typeface="等线" panose="02010600030101010101" pitchFamily="2" charset="-122"/>
              </a:rPr>
              <a:t>电力系统自动化就是</a:t>
            </a:r>
            <a:r>
              <a:rPr kumimoji="1" lang="zh-CN" altLang="en-US" sz="2400" b="1" dirty="0">
                <a:solidFill>
                  <a:schemeClr val="bg2">
                    <a:lumMod val="50000"/>
                    <a:lumOff val="50000"/>
                  </a:schemeClr>
                </a:solidFill>
                <a:latin typeface="等线" panose="02010600030101010101" pitchFamily="2" charset="-122"/>
                <a:ea typeface="等线" panose="02010600030101010101" pitchFamily="2" charset="-122"/>
              </a:rPr>
              <a:t>对电能生产、传输和管理</a:t>
            </a:r>
            <a:r>
              <a:rPr kumimoji="1" lang="zh-CN" altLang="en-US" sz="2400" dirty="0">
                <a:solidFill>
                  <a:schemeClr val="tx1"/>
                </a:solidFill>
                <a:latin typeface="等线" panose="02010600030101010101" pitchFamily="2" charset="-122"/>
                <a:ea typeface="等线" panose="02010600030101010101" pitchFamily="2" charset="-122"/>
              </a:rPr>
              <a:t>实现自动控制、自动调度和自动化管理。</a:t>
            </a:r>
            <a:endParaRPr kumimoji="1" lang="en-US" altLang="zh-CN" sz="2400" dirty="0">
              <a:solidFill>
                <a:schemeClr val="tx1"/>
              </a:solidFill>
              <a:latin typeface="等线" panose="02010600030101010101" pitchFamily="2" charset="-122"/>
              <a:ea typeface="等线" panose="02010600030101010101" pitchFamily="2" charset="-122"/>
            </a:endParaRPr>
          </a:p>
          <a:p>
            <a:pPr marL="342900" indent="-342900" algn="l" eaLnBrk="1" hangingPunct="1">
              <a:lnSpc>
                <a:spcPct val="150000"/>
              </a:lnSpc>
              <a:spcBef>
                <a:spcPct val="20000"/>
              </a:spcBef>
              <a:buClr>
                <a:schemeClr val="tx2"/>
              </a:buClr>
              <a:buSzPct val="115000"/>
              <a:buFont typeface="Wingdings" panose="05000000000000000000" pitchFamily="2" charset="2"/>
              <a:buChar char="p"/>
            </a:pPr>
            <a:r>
              <a:rPr kumimoji="1" lang="zh-CN" altLang="en-US" sz="2400" dirty="0">
                <a:solidFill>
                  <a:schemeClr val="tx1"/>
                </a:solidFill>
                <a:latin typeface="等线" panose="02010600030101010101" pitchFamily="2" charset="-122"/>
                <a:ea typeface="等线" panose="02010600030101010101" pitchFamily="2" charset="-122"/>
              </a:rPr>
              <a:t>包括</a:t>
            </a:r>
            <a:r>
              <a:rPr kumimoji="1" lang="zh-CN" altLang="en-US" sz="2400" b="1" dirty="0">
                <a:solidFill>
                  <a:schemeClr val="bg2">
                    <a:lumMod val="50000"/>
                    <a:lumOff val="50000"/>
                  </a:schemeClr>
                </a:solidFill>
                <a:latin typeface="等线" panose="02010600030101010101" pitchFamily="2" charset="-122"/>
                <a:ea typeface="等线" panose="02010600030101010101" pitchFamily="2" charset="-122"/>
              </a:rPr>
              <a:t>电力生产过程</a:t>
            </a:r>
            <a:r>
              <a:rPr kumimoji="1" lang="zh-CN" altLang="en-US" sz="2400" dirty="0">
                <a:solidFill>
                  <a:schemeClr val="tx1"/>
                </a:solidFill>
                <a:latin typeface="等线" panose="02010600030101010101" pitchFamily="2" charset="-122"/>
                <a:ea typeface="等线" panose="02010600030101010101" pitchFamily="2" charset="-122"/>
              </a:rPr>
              <a:t>的自动检测、调节和控制，系统和元件的自动安全保护，</a:t>
            </a:r>
            <a:r>
              <a:rPr kumimoji="1" lang="zh-CN" altLang="en-US" sz="2400" b="1" dirty="0">
                <a:solidFill>
                  <a:schemeClr val="bg2">
                    <a:lumMod val="50000"/>
                    <a:lumOff val="50000"/>
                  </a:schemeClr>
                </a:solidFill>
                <a:latin typeface="等线" panose="02010600030101010101" pitchFamily="2" charset="-122"/>
                <a:ea typeface="等线" panose="02010600030101010101" pitchFamily="2" charset="-122"/>
              </a:rPr>
              <a:t>网络信息</a:t>
            </a:r>
            <a:r>
              <a:rPr kumimoji="1" lang="zh-CN" altLang="en-US" sz="2400" dirty="0">
                <a:solidFill>
                  <a:schemeClr val="tx1"/>
                </a:solidFill>
                <a:latin typeface="等线" panose="02010600030101010101" pitchFamily="2" charset="-122"/>
                <a:ea typeface="等线" panose="02010600030101010101" pitchFamily="2" charset="-122"/>
              </a:rPr>
              <a:t>的自动传输，</a:t>
            </a:r>
            <a:r>
              <a:rPr kumimoji="1" lang="zh-CN" altLang="en-US" sz="2400" b="1" dirty="0">
                <a:solidFill>
                  <a:schemeClr val="bg2">
                    <a:lumMod val="50000"/>
                    <a:lumOff val="50000"/>
                  </a:schemeClr>
                </a:solidFill>
                <a:latin typeface="等线" panose="02010600030101010101" pitchFamily="2" charset="-122"/>
                <a:ea typeface="等线" panose="02010600030101010101" pitchFamily="2" charset="-122"/>
              </a:rPr>
              <a:t>系统生产</a:t>
            </a:r>
            <a:r>
              <a:rPr kumimoji="1" lang="zh-CN" altLang="en-US" sz="2400" dirty="0">
                <a:solidFill>
                  <a:schemeClr val="tx1"/>
                </a:solidFill>
                <a:latin typeface="等线" panose="02010600030101010101" pitchFamily="2" charset="-122"/>
                <a:ea typeface="等线" panose="02010600030101010101" pitchFamily="2" charset="-122"/>
              </a:rPr>
              <a:t>的自动调度，以及企业的自动化</a:t>
            </a:r>
            <a:r>
              <a:rPr kumimoji="1" lang="zh-CN" altLang="en-US" sz="2400" b="1" dirty="0">
                <a:solidFill>
                  <a:schemeClr val="bg2">
                    <a:lumMod val="50000"/>
                    <a:lumOff val="50000"/>
                  </a:schemeClr>
                </a:solidFill>
                <a:latin typeface="等线" panose="02010600030101010101" pitchFamily="2" charset="-122"/>
                <a:ea typeface="等线" panose="02010600030101010101" pitchFamily="2" charset="-122"/>
              </a:rPr>
              <a:t>经济管理</a:t>
            </a:r>
            <a:r>
              <a:rPr kumimoji="1" lang="zh-CN" altLang="en-US" sz="2400" dirty="0">
                <a:solidFill>
                  <a:schemeClr val="tx1"/>
                </a:solidFill>
                <a:latin typeface="等线" panose="02010600030101010101" pitchFamily="2" charset="-122"/>
                <a:ea typeface="等线" panose="02010600030101010101" pitchFamily="2" charset="-122"/>
              </a:rPr>
              <a:t>等。</a:t>
            </a:r>
            <a:endParaRPr kumimoji="1" lang="en-US" altLang="zh-CN" sz="2400" dirty="0">
              <a:solidFill>
                <a:schemeClr val="tx1"/>
              </a:solidFill>
              <a:latin typeface="等线" panose="02010600030101010101" pitchFamily="2" charset="-122"/>
              <a:ea typeface="等线" panose="02010600030101010101" pitchFamily="2" charset="-122"/>
            </a:endParaRPr>
          </a:p>
          <a:p>
            <a:pPr marL="342900" indent="-342900" algn="l" eaLnBrk="1" hangingPunct="1">
              <a:lnSpc>
                <a:spcPct val="150000"/>
              </a:lnSpc>
              <a:spcBef>
                <a:spcPct val="20000"/>
              </a:spcBef>
              <a:buClr>
                <a:schemeClr val="tx2"/>
              </a:buClr>
              <a:buSzPct val="115000"/>
              <a:buFont typeface="Wingdings" panose="05000000000000000000" pitchFamily="2" charset="2"/>
              <a:buChar char="p"/>
            </a:pPr>
            <a:r>
              <a:rPr kumimoji="1" lang="zh-CN" altLang="en-US" sz="2400" dirty="0">
                <a:solidFill>
                  <a:schemeClr val="tx1"/>
                </a:solidFill>
                <a:latin typeface="等线" panose="02010600030101010101" pitchFamily="2" charset="-122"/>
                <a:ea typeface="等线" panose="02010600030101010101" pitchFamily="2" charset="-122"/>
              </a:rPr>
              <a:t>电力系统自动化的基本目标与任务是保证供电的</a:t>
            </a:r>
            <a:r>
              <a:rPr kumimoji="1" lang="zh-CN" altLang="en-US" sz="2400" b="1" dirty="0">
                <a:solidFill>
                  <a:schemeClr val="bg2">
                    <a:lumMod val="25000"/>
                    <a:lumOff val="75000"/>
                  </a:schemeClr>
                </a:solidFill>
                <a:latin typeface="等线" panose="02010600030101010101" pitchFamily="2" charset="-122"/>
                <a:ea typeface="等线" panose="02010600030101010101" pitchFamily="2" charset="-122"/>
              </a:rPr>
              <a:t>电能质量</a:t>
            </a:r>
            <a:r>
              <a:rPr kumimoji="1" lang="zh-CN" altLang="en-US" sz="2400" dirty="0">
                <a:solidFill>
                  <a:schemeClr val="tx1"/>
                </a:solidFill>
                <a:latin typeface="等线" panose="02010600030101010101" pitchFamily="2" charset="-122"/>
                <a:ea typeface="等线" panose="02010600030101010101" pitchFamily="2" charset="-122"/>
              </a:rPr>
              <a:t>（频率和电压），保证系统运行的</a:t>
            </a:r>
            <a:r>
              <a:rPr kumimoji="1" lang="zh-CN" altLang="en-US" sz="2400" b="1" dirty="0">
                <a:solidFill>
                  <a:schemeClr val="bg2">
                    <a:lumMod val="25000"/>
                    <a:lumOff val="75000"/>
                  </a:schemeClr>
                </a:solidFill>
                <a:latin typeface="等线" panose="02010600030101010101" pitchFamily="2" charset="-122"/>
                <a:ea typeface="等线" panose="02010600030101010101" pitchFamily="2" charset="-122"/>
              </a:rPr>
              <a:t>安全</a:t>
            </a:r>
            <a:r>
              <a:rPr kumimoji="1" lang="zh-CN" altLang="en-US" sz="2400" dirty="0">
                <a:solidFill>
                  <a:schemeClr val="tx1"/>
                </a:solidFill>
                <a:latin typeface="等线" panose="02010600030101010101" pitchFamily="2" charset="-122"/>
                <a:ea typeface="等线" panose="02010600030101010101" pitchFamily="2" charset="-122"/>
              </a:rPr>
              <a:t>可靠，提高</a:t>
            </a:r>
            <a:r>
              <a:rPr kumimoji="1" lang="zh-CN" altLang="en-US" sz="2400" b="1" dirty="0">
                <a:solidFill>
                  <a:schemeClr val="bg2">
                    <a:lumMod val="25000"/>
                    <a:lumOff val="75000"/>
                  </a:schemeClr>
                </a:solidFill>
                <a:latin typeface="等线" panose="02010600030101010101" pitchFamily="2" charset="-122"/>
                <a:ea typeface="等线" panose="02010600030101010101" pitchFamily="2" charset="-122"/>
              </a:rPr>
              <a:t>经济</a:t>
            </a:r>
            <a:r>
              <a:rPr kumimoji="1" lang="zh-CN" altLang="en-US" sz="2400" dirty="0">
                <a:solidFill>
                  <a:schemeClr val="tx1"/>
                </a:solidFill>
                <a:latin typeface="等线" panose="02010600030101010101" pitchFamily="2" charset="-122"/>
                <a:ea typeface="等线" panose="02010600030101010101" pitchFamily="2" charset="-122"/>
              </a:rPr>
              <a:t>效益和管理效能。</a:t>
            </a:r>
          </a:p>
        </p:txBody>
      </p:sp>
    </p:spTree>
  </p:cSld>
  <p:clrMapOvr>
    <a:masterClrMapping/>
  </p:clrMapOvr>
  <p:transition spd="med">
    <p:push/>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5874" name="Rectangle 2"/>
          <p:cNvSpPr>
            <a:spLocks noGrp="1" noChangeArrowheads="1"/>
          </p:cNvSpPr>
          <p:nvPr>
            <p:ph type="title"/>
          </p:nvPr>
        </p:nvSpPr>
        <p:spPr/>
        <p:txBody>
          <a:bodyPr/>
          <a:lstStyle/>
          <a:p>
            <a:r>
              <a:rPr lang="zh-CN" altLang="en-US" dirty="0"/>
              <a:t>电力系统自动化的递阶结构 </a:t>
            </a:r>
          </a:p>
        </p:txBody>
      </p:sp>
      <p:sp>
        <p:nvSpPr>
          <p:cNvPr id="5" name="灯片编号占位符 3"/>
          <p:cNvSpPr>
            <a:spLocks noGrp="1"/>
          </p:cNvSpPr>
          <p:nvPr>
            <p:ph type="sldNum" sz="quarter" idx="12"/>
          </p:nvPr>
        </p:nvSpPr>
        <p:spPr/>
        <p:txBody>
          <a:bodyPr/>
          <a:lstStyle/>
          <a:p>
            <a:fld id="{EB8D1FF5-0972-4423-AC46-EE0697C65255}" type="slidenum">
              <a:rPr lang="zh-CN" altLang="en-US"/>
              <a:t>16</a:t>
            </a:fld>
            <a:endParaRPr lang="en-US" altLang="zh-CN"/>
          </a:p>
        </p:txBody>
      </p:sp>
      <p:sp>
        <p:nvSpPr>
          <p:cNvPr id="335877" name="Rectangle 5"/>
          <p:cNvSpPr>
            <a:spLocks noChangeArrowheads="1"/>
          </p:cNvSpPr>
          <p:nvPr/>
        </p:nvSpPr>
        <p:spPr bwMode="auto">
          <a:xfrm>
            <a:off x="6003635" y="-92333"/>
            <a:ext cx="184731"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aphicFrame>
        <p:nvGraphicFramePr>
          <p:cNvPr id="335876" name="Object 4"/>
          <p:cNvGraphicFramePr>
            <a:graphicFrameLocks noChangeAspect="1"/>
          </p:cNvGraphicFramePr>
          <p:nvPr/>
        </p:nvGraphicFramePr>
        <p:xfrm>
          <a:off x="2640014" y="1700213"/>
          <a:ext cx="7058025" cy="4932362"/>
        </p:xfrm>
        <a:graphic>
          <a:graphicData uri="http://schemas.openxmlformats.org/presentationml/2006/ole">
            <mc:AlternateContent xmlns:mc="http://schemas.openxmlformats.org/markup-compatibility/2006">
              <mc:Choice xmlns:v="urn:schemas-microsoft-com:vml" Requires="v">
                <p:oleObj spid="_x0000_s335923" name="Visio" r:id="rId3" imgW="2223770" imgH="1557655" progId="Visio.Drawing.11">
                  <p:embed/>
                </p:oleObj>
              </mc:Choice>
              <mc:Fallback>
                <p:oleObj name="Visio" r:id="rId3" imgW="2223770" imgH="1557655" progId="Visio.Drawing.11">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40014" y="1700213"/>
                        <a:ext cx="7058025" cy="49323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spd="med">
    <p:random/>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6898" name="Rectangle 2"/>
          <p:cNvSpPr>
            <a:spLocks noGrp="1" noChangeArrowheads="1"/>
          </p:cNvSpPr>
          <p:nvPr>
            <p:ph type="title"/>
          </p:nvPr>
        </p:nvSpPr>
        <p:spPr/>
        <p:txBody>
          <a:bodyPr/>
          <a:lstStyle/>
          <a:p>
            <a:r>
              <a:rPr lang="zh-CN" altLang="en-US" dirty="0"/>
              <a:t>电力系统的频率</a:t>
            </a:r>
          </a:p>
        </p:txBody>
      </p:sp>
      <p:sp>
        <p:nvSpPr>
          <p:cNvPr id="336899" name="Rectangle 3"/>
          <p:cNvSpPr>
            <a:spLocks noGrp="1" noChangeArrowheads="1"/>
          </p:cNvSpPr>
          <p:nvPr>
            <p:ph idx="1"/>
          </p:nvPr>
        </p:nvSpPr>
        <p:spPr/>
        <p:txBody>
          <a:bodyPr/>
          <a:lstStyle/>
          <a:p>
            <a:pPr>
              <a:lnSpc>
                <a:spcPct val="150000"/>
              </a:lnSpc>
            </a:pPr>
            <a:r>
              <a:rPr lang="zh-CN" altLang="en-US" sz="2400" dirty="0">
                <a:latin typeface="等线" panose="02010600030101010101" pitchFamily="2" charset="-122"/>
                <a:ea typeface="等线" panose="02010600030101010101" pitchFamily="2" charset="-122"/>
              </a:rPr>
              <a:t>保持系统频率的精度是电力系统运行中的主要任务之一，一般要求系统频率相对额定频率的偏差不超过</a:t>
            </a:r>
            <a:r>
              <a:rPr lang="en-US" altLang="zh-CN" sz="2400" dirty="0">
                <a:latin typeface="等线" panose="02010600030101010101" pitchFamily="2" charset="-122"/>
                <a:ea typeface="等线" panose="02010600030101010101" pitchFamily="2" charset="-122"/>
              </a:rPr>
              <a:t>0.05~0.15Hz </a:t>
            </a:r>
            <a:r>
              <a:rPr lang="zh-CN" altLang="en-US" sz="2400" dirty="0">
                <a:latin typeface="等线" panose="02010600030101010101" pitchFamily="2" charset="-122"/>
                <a:ea typeface="等线" panose="02010600030101010101" pitchFamily="2" charset="-122"/>
              </a:rPr>
              <a:t>。</a:t>
            </a:r>
            <a:endParaRPr lang="en-US" altLang="zh-CN" sz="2400" dirty="0">
              <a:latin typeface="等线" panose="02010600030101010101" pitchFamily="2" charset="-122"/>
              <a:ea typeface="等线" panose="02010600030101010101" pitchFamily="2" charset="-122"/>
            </a:endParaRPr>
          </a:p>
        </p:txBody>
      </p:sp>
      <p:sp>
        <p:nvSpPr>
          <p:cNvPr id="5" name="灯片编号占位符 3"/>
          <p:cNvSpPr>
            <a:spLocks noGrp="1"/>
          </p:cNvSpPr>
          <p:nvPr>
            <p:ph type="sldNum" sz="quarter" idx="12"/>
          </p:nvPr>
        </p:nvSpPr>
        <p:spPr/>
        <p:txBody>
          <a:bodyPr/>
          <a:lstStyle/>
          <a:p>
            <a:fld id="{D4CB1BCF-3D9F-47E9-8C1B-205DAA5AB16E}" type="slidenum">
              <a:rPr lang="zh-CN" altLang="en-US"/>
              <a:t>17</a:t>
            </a:fld>
            <a:endParaRPr lang="en-US" altLang="zh-CN"/>
          </a:p>
        </p:txBody>
      </p:sp>
      <p:pic>
        <p:nvPicPr>
          <p:cNvPr id="33690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9496" y="2852936"/>
            <a:ext cx="5901057" cy="3395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文本框 6">
            <a:extLst>
              <a:ext uri="{FF2B5EF4-FFF2-40B4-BE49-F238E27FC236}">
                <a16:creationId xmlns:a16="http://schemas.microsoft.com/office/drawing/2014/main" id="{F860FA8C-7D0F-4299-B104-7BFC7D03B4BC}"/>
              </a:ext>
            </a:extLst>
          </p:cNvPr>
          <p:cNvSpPr txBox="1"/>
          <p:nvPr/>
        </p:nvSpPr>
        <p:spPr>
          <a:xfrm>
            <a:off x="7767292" y="4149080"/>
            <a:ext cx="3686200" cy="461665"/>
          </a:xfrm>
          <a:prstGeom prst="rect">
            <a:avLst/>
          </a:prstGeom>
          <a:noFill/>
        </p:spPr>
        <p:txBody>
          <a:bodyPr wrap="square">
            <a:spAutoFit/>
          </a:bodyPr>
          <a:lstStyle/>
          <a:p>
            <a:r>
              <a:rPr lang="zh-CN" altLang="en-US" sz="2400" dirty="0">
                <a:latin typeface="等线" panose="02010600030101010101" pitchFamily="2" charset="-122"/>
                <a:ea typeface="等线" panose="02010600030101010101" pitchFamily="2" charset="-122"/>
              </a:rPr>
              <a:t>离心式调速机工作原理图 </a:t>
            </a:r>
          </a:p>
        </p:txBody>
      </p:sp>
    </p:spTree>
  </p:cSld>
  <p:clrMapOvr>
    <a:masterClrMapping/>
  </p:clrMapOvr>
  <p:transition spd="med">
    <p:random/>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22" name="Rectangle 2"/>
          <p:cNvSpPr>
            <a:spLocks noGrp="1" noChangeArrowheads="1"/>
          </p:cNvSpPr>
          <p:nvPr>
            <p:ph type="title"/>
          </p:nvPr>
        </p:nvSpPr>
        <p:spPr/>
        <p:txBody>
          <a:bodyPr/>
          <a:lstStyle/>
          <a:p>
            <a:r>
              <a:rPr lang="zh-CN" altLang="en-US"/>
              <a:t>电力系统的电压</a:t>
            </a:r>
          </a:p>
        </p:txBody>
      </p:sp>
      <p:sp>
        <p:nvSpPr>
          <p:cNvPr id="337923" name="Rectangle 3"/>
          <p:cNvSpPr>
            <a:spLocks noGrp="1" noChangeArrowheads="1"/>
          </p:cNvSpPr>
          <p:nvPr>
            <p:ph idx="1"/>
          </p:nvPr>
        </p:nvSpPr>
        <p:spPr/>
        <p:txBody>
          <a:bodyPr/>
          <a:lstStyle/>
          <a:p>
            <a:pPr>
              <a:lnSpc>
                <a:spcPct val="150000"/>
              </a:lnSpc>
            </a:pPr>
            <a:r>
              <a:rPr lang="zh-CN" altLang="en-US" sz="2800" dirty="0">
                <a:latin typeface="等线" panose="02010600030101010101" pitchFamily="2" charset="-122"/>
                <a:ea typeface="等线" panose="02010600030101010101" pitchFamily="2" charset="-122"/>
              </a:rPr>
              <a:t>保持系统电压基本不变是电力系统另外一个重要的方面，通常要求电压幅值相对额定幅值变化量不超过</a:t>
            </a:r>
            <a:r>
              <a:rPr lang="en-US" altLang="zh-CN" sz="2800" dirty="0">
                <a:latin typeface="等线" panose="02010600030101010101" pitchFamily="2" charset="-122"/>
                <a:ea typeface="等线" panose="02010600030101010101" pitchFamily="2" charset="-122"/>
              </a:rPr>
              <a:t>+-5~10%</a:t>
            </a:r>
            <a:r>
              <a:rPr lang="zh-CN" altLang="en-US" sz="2800" dirty="0">
                <a:latin typeface="等线" panose="02010600030101010101" pitchFamily="2" charset="-122"/>
                <a:ea typeface="等线" panose="02010600030101010101" pitchFamily="2" charset="-122"/>
              </a:rPr>
              <a:t>。 </a:t>
            </a:r>
          </a:p>
          <a:p>
            <a:pPr>
              <a:lnSpc>
                <a:spcPct val="150000"/>
              </a:lnSpc>
            </a:pPr>
            <a:r>
              <a:rPr lang="zh-CN" altLang="en-US" sz="2800" dirty="0">
                <a:latin typeface="等线" panose="02010600030101010101" pitchFamily="2" charset="-122"/>
                <a:ea typeface="等线" panose="02010600030101010101" pitchFamily="2" charset="-122"/>
              </a:rPr>
              <a:t>为了维持系统的电压水平，需要对发电机的励磁电流进行自动调节。 </a:t>
            </a:r>
          </a:p>
        </p:txBody>
      </p:sp>
      <p:sp>
        <p:nvSpPr>
          <p:cNvPr id="5" name="灯片编号占位符 3"/>
          <p:cNvSpPr>
            <a:spLocks noGrp="1"/>
          </p:cNvSpPr>
          <p:nvPr>
            <p:ph type="sldNum" sz="quarter" idx="12"/>
          </p:nvPr>
        </p:nvSpPr>
        <p:spPr/>
        <p:txBody>
          <a:bodyPr/>
          <a:lstStyle/>
          <a:p>
            <a:fld id="{1E813232-1313-4696-9B56-979DDB07AB93}" type="slidenum">
              <a:rPr lang="zh-CN" altLang="en-US"/>
              <a:t>18</a:t>
            </a:fld>
            <a:endParaRPr lang="en-US" altLang="zh-CN"/>
          </a:p>
        </p:txBody>
      </p:sp>
      <p:pic>
        <p:nvPicPr>
          <p:cNvPr id="33792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09168" y="3875091"/>
            <a:ext cx="5783263" cy="2435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random/>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946" name="Rectangle 2"/>
          <p:cNvSpPr>
            <a:spLocks noGrp="1" noChangeArrowheads="1"/>
          </p:cNvSpPr>
          <p:nvPr>
            <p:ph type="title"/>
          </p:nvPr>
        </p:nvSpPr>
        <p:spPr/>
        <p:txBody>
          <a:bodyPr/>
          <a:lstStyle/>
          <a:p>
            <a:r>
              <a:rPr lang="zh-CN" altLang="en-US" dirty="0"/>
              <a:t>电力系统的调度</a:t>
            </a:r>
            <a:endParaRPr lang="en-US" altLang="zh-CN" dirty="0"/>
          </a:p>
        </p:txBody>
      </p:sp>
      <p:sp>
        <p:nvSpPr>
          <p:cNvPr id="338949" name="Rectangle 5"/>
          <p:cNvSpPr>
            <a:spLocks noChangeArrowheads="1"/>
          </p:cNvSpPr>
          <p:nvPr/>
        </p:nvSpPr>
        <p:spPr bwMode="auto">
          <a:xfrm>
            <a:off x="6003635" y="2507992"/>
            <a:ext cx="184731"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aphicFrame>
        <p:nvGraphicFramePr>
          <p:cNvPr id="338948" name="Object 4"/>
          <p:cNvGraphicFramePr>
            <a:graphicFrameLocks noChangeAspect="1"/>
          </p:cNvGraphicFramePr>
          <p:nvPr>
            <p:extLst>
              <p:ext uri="{D42A27DB-BD31-4B8C-83A1-F6EECF244321}">
                <p14:modId xmlns:p14="http://schemas.microsoft.com/office/powerpoint/2010/main" val="1106986737"/>
              </p:ext>
            </p:extLst>
          </p:nvPr>
        </p:nvGraphicFramePr>
        <p:xfrm>
          <a:off x="1236128" y="1831158"/>
          <a:ext cx="7627512" cy="4623793"/>
        </p:xfrm>
        <a:graphic>
          <a:graphicData uri="http://schemas.openxmlformats.org/presentationml/2006/ole">
            <mc:AlternateContent xmlns:mc="http://schemas.openxmlformats.org/markup-compatibility/2006">
              <mc:Choice xmlns:v="urn:schemas-microsoft-com:vml" Requires="v">
                <p:oleObj spid="_x0000_s338997" name="Visio" r:id="rId3" imgW="3251200" imgH="1975485" progId="Visio.Drawing.11">
                  <p:embed/>
                </p:oleObj>
              </mc:Choice>
              <mc:Fallback>
                <p:oleObj name="Visio" r:id="rId3" imgW="3251200" imgH="1975485" progId="Visio.Drawing.11">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36128" y="1831158"/>
                        <a:ext cx="7627512" cy="4623793"/>
                      </a:xfrm>
                      <a:prstGeom prst="rect">
                        <a:avLst/>
                      </a:prstGeom>
                      <a:noFill/>
                    </p:spPr>
                  </p:pic>
                </p:oleObj>
              </mc:Fallback>
            </mc:AlternateContent>
          </a:graphicData>
        </a:graphic>
      </p:graphicFrame>
      <p:sp>
        <p:nvSpPr>
          <p:cNvPr id="7" name="文本框 6">
            <a:extLst>
              <a:ext uri="{FF2B5EF4-FFF2-40B4-BE49-F238E27FC236}">
                <a16:creationId xmlns:a16="http://schemas.microsoft.com/office/drawing/2014/main" id="{D2F97D08-6CAF-4026-B1E9-92C48F6002BA}"/>
              </a:ext>
            </a:extLst>
          </p:cNvPr>
          <p:cNvSpPr txBox="1"/>
          <p:nvPr/>
        </p:nvSpPr>
        <p:spPr>
          <a:xfrm>
            <a:off x="9192344" y="2132856"/>
            <a:ext cx="2645420" cy="3914020"/>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38100">
            <a:solidFill>
              <a:schemeClr val="tx1"/>
            </a:solidFill>
          </a:ln>
        </p:spPr>
        <p:txBody>
          <a:bodyPr wrap="square">
            <a:spAutoFit/>
          </a:bodyPr>
          <a:lstStyle/>
          <a:p>
            <a:pPr algn="just">
              <a:lnSpc>
                <a:spcPct val="150000"/>
              </a:lnSpc>
            </a:pPr>
            <a:r>
              <a:rPr lang="zh-CN" altLang="en-US" sz="2400" b="1" dirty="0">
                <a:solidFill>
                  <a:schemeClr val="bg2">
                    <a:lumMod val="50000"/>
                    <a:lumOff val="50000"/>
                  </a:schemeClr>
                </a:solidFill>
                <a:latin typeface="等线" panose="02010600030101010101" pitchFamily="2" charset="-122"/>
                <a:ea typeface="等线" panose="02010600030101010101" pitchFamily="2" charset="-122"/>
              </a:rPr>
              <a:t>电力系统调度</a:t>
            </a:r>
            <a:r>
              <a:rPr lang="zh-CN" altLang="en-US" sz="2400" dirty="0">
                <a:latin typeface="等线" panose="02010600030101010101" pitchFamily="2" charset="-122"/>
                <a:ea typeface="等线" panose="02010600030101010101" pitchFamily="2" charset="-122"/>
              </a:rPr>
              <a:t>是为了保证电力系统安全稳定运行、对外可靠供电、各类电力生产工作有序进行而采用的</a:t>
            </a:r>
            <a:r>
              <a:rPr lang="zh-CN" altLang="en-US" sz="2400" b="1" dirty="0">
                <a:solidFill>
                  <a:schemeClr val="bg2">
                    <a:lumMod val="50000"/>
                    <a:lumOff val="50000"/>
                  </a:schemeClr>
                </a:solidFill>
                <a:latin typeface="等线" panose="02010600030101010101" pitchFamily="2" charset="-122"/>
                <a:ea typeface="等线" panose="02010600030101010101" pitchFamily="2" charset="-122"/>
              </a:rPr>
              <a:t>一种有效的管理手段</a:t>
            </a:r>
            <a:r>
              <a:rPr lang="zh-CN" altLang="en-US" sz="2400" dirty="0">
                <a:latin typeface="等线" panose="02010600030101010101" pitchFamily="2" charset="-122"/>
                <a:ea typeface="等线" panose="02010600030101010101" pitchFamily="2" charset="-122"/>
              </a:rPr>
              <a:t>。</a:t>
            </a:r>
          </a:p>
        </p:txBody>
      </p:sp>
    </p:spTree>
  </p:cSld>
  <p:clrMapOvr>
    <a:masterClrMapping/>
  </p:clrMapOvr>
  <p:transition spd="med">
    <p:random/>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13" name="Rectangle 9"/>
          <p:cNvSpPr>
            <a:spLocks noGrp="1" noChangeArrowheads="1"/>
          </p:cNvSpPr>
          <p:nvPr>
            <p:ph type="title"/>
          </p:nvPr>
        </p:nvSpPr>
        <p:spPr>
          <a:xfrm>
            <a:off x="993569" y="692696"/>
            <a:ext cx="4965700" cy="760412"/>
          </a:xfrm>
        </p:spPr>
        <p:txBody>
          <a:bodyPr/>
          <a:lstStyle/>
          <a:p>
            <a:r>
              <a:rPr lang="zh-CN" altLang="en-US" b="1" dirty="0"/>
              <a:t>5.1   引言</a:t>
            </a:r>
            <a:endParaRPr lang="en-US" altLang="zh-CN" b="1" dirty="0"/>
          </a:p>
        </p:txBody>
      </p:sp>
      <p:sp>
        <p:nvSpPr>
          <p:cNvPr id="5" name="灯片编号占位符 3"/>
          <p:cNvSpPr>
            <a:spLocks noGrp="1"/>
          </p:cNvSpPr>
          <p:nvPr>
            <p:ph type="sldNum" sz="quarter" idx="12"/>
          </p:nvPr>
        </p:nvSpPr>
        <p:spPr/>
        <p:txBody>
          <a:bodyPr/>
          <a:lstStyle/>
          <a:p>
            <a:fld id="{83F5BED9-94AE-47B0-9D85-22E7C0E03071}" type="slidenum">
              <a:rPr lang="zh-CN" altLang="en-US"/>
              <a:t>2</a:t>
            </a:fld>
            <a:endParaRPr lang="en-US" altLang="zh-CN"/>
          </a:p>
        </p:txBody>
      </p:sp>
      <p:sp>
        <p:nvSpPr>
          <p:cNvPr id="98311" name="Text Box 7"/>
          <p:cNvSpPr txBox="1">
            <a:spLocks noChangeArrowheads="1"/>
          </p:cNvSpPr>
          <p:nvPr/>
        </p:nvSpPr>
        <p:spPr bwMode="auto">
          <a:xfrm>
            <a:off x="1790700" y="3779415"/>
            <a:ext cx="8610600" cy="2677656"/>
          </a:xfrm>
          <a:prstGeom prst="rect">
            <a:avLst/>
          </a:prstGeom>
          <a:noFill/>
          <a:ln>
            <a:noFill/>
          </a:ln>
          <a:effectLst/>
          <a:extLst>
            <a:ext uri="{909E8E84-426E-40DD-AFC4-6F175D3DCCD1}">
              <a14:hiddenFill xmlns:a14="http://schemas.microsoft.com/office/drawing/2010/main">
                <a:solidFill>
                  <a:schemeClr val="bg2"/>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eaLnBrk="1" hangingPunct="1">
              <a:spcBef>
                <a:spcPct val="20000"/>
              </a:spcBef>
              <a:buClr>
                <a:schemeClr val="tx2"/>
              </a:buClr>
              <a:buSzPct val="115000"/>
            </a:pPr>
            <a:r>
              <a:rPr kumimoji="1" lang="zh-CN" altLang="en-US" sz="2400" b="1" dirty="0">
                <a:solidFill>
                  <a:schemeClr val="tx1"/>
                </a:solidFill>
                <a:latin typeface="等线" panose="02010600030101010101" pitchFamily="2" charset="-122"/>
                <a:ea typeface="等线" panose="02010600030101010101" pitchFamily="2" charset="-122"/>
              </a:rPr>
              <a:t>5.2  机械制造自动化          5.3  过程工业自动化</a:t>
            </a:r>
          </a:p>
          <a:p>
            <a:pPr algn="l" eaLnBrk="1" hangingPunct="1">
              <a:spcBef>
                <a:spcPct val="20000"/>
              </a:spcBef>
              <a:buClr>
                <a:schemeClr val="tx2"/>
              </a:buClr>
              <a:buSzPct val="115000"/>
            </a:pPr>
            <a:r>
              <a:rPr kumimoji="1" lang="zh-CN" altLang="en-US" sz="2400" b="1" dirty="0">
                <a:solidFill>
                  <a:schemeClr val="tx1"/>
                </a:solidFill>
                <a:latin typeface="等线" panose="02010600030101010101" pitchFamily="2" charset="-122"/>
                <a:ea typeface="等线" panose="02010600030101010101" pitchFamily="2" charset="-122"/>
              </a:rPr>
              <a:t>5.4  电力系统自动化          5.5  飞行器控制 </a:t>
            </a:r>
          </a:p>
          <a:p>
            <a:pPr algn="l" eaLnBrk="1" hangingPunct="1">
              <a:spcBef>
                <a:spcPct val="20000"/>
              </a:spcBef>
              <a:buClr>
                <a:schemeClr val="tx2"/>
              </a:buClr>
              <a:buSzPct val="115000"/>
            </a:pPr>
            <a:r>
              <a:rPr kumimoji="1" lang="zh-CN" altLang="en-US" sz="2400" b="1" dirty="0">
                <a:solidFill>
                  <a:schemeClr val="tx1"/>
                </a:solidFill>
                <a:latin typeface="等线" panose="02010600030101010101" pitchFamily="2" charset="-122"/>
                <a:ea typeface="等线" panose="02010600030101010101" pitchFamily="2" charset="-122"/>
              </a:rPr>
              <a:t>5.6  智能建筑                      5.7  智能交通系统 </a:t>
            </a:r>
          </a:p>
          <a:p>
            <a:pPr algn="l" eaLnBrk="1" hangingPunct="1">
              <a:spcBef>
                <a:spcPct val="20000"/>
              </a:spcBef>
              <a:buClr>
                <a:schemeClr val="tx2"/>
              </a:buClr>
              <a:buSzPct val="115000"/>
            </a:pPr>
            <a:r>
              <a:rPr kumimoji="1" lang="zh-CN" altLang="en-US" sz="2400" b="1" dirty="0">
                <a:solidFill>
                  <a:schemeClr val="tx1"/>
                </a:solidFill>
                <a:latin typeface="等线" panose="02010600030101010101" pitchFamily="2" charset="-122"/>
                <a:ea typeface="等线" panose="02010600030101010101" pitchFamily="2" charset="-122"/>
              </a:rPr>
              <a:t>5.8  生物控制                      5.9  生态与环境控制</a:t>
            </a:r>
          </a:p>
          <a:p>
            <a:pPr algn="l" eaLnBrk="1" hangingPunct="1">
              <a:spcBef>
                <a:spcPct val="20000"/>
              </a:spcBef>
              <a:buClr>
                <a:schemeClr val="tx2"/>
              </a:buClr>
              <a:buSzPct val="115000"/>
            </a:pPr>
            <a:r>
              <a:rPr kumimoji="1" lang="zh-CN" altLang="en-US" sz="2400" b="1" dirty="0">
                <a:solidFill>
                  <a:schemeClr val="tx1"/>
                </a:solidFill>
                <a:latin typeface="等线" panose="02010600030101010101" pitchFamily="2" charset="-122"/>
                <a:ea typeface="等线" panose="02010600030101010101" pitchFamily="2" charset="-122"/>
              </a:rPr>
              <a:t>5.10  社会经济控制</a:t>
            </a:r>
          </a:p>
          <a:p>
            <a:pPr algn="l" eaLnBrk="1" hangingPunct="1">
              <a:spcBef>
                <a:spcPct val="20000"/>
              </a:spcBef>
              <a:buClr>
                <a:schemeClr val="tx2"/>
              </a:buClr>
              <a:buSzPct val="115000"/>
            </a:pPr>
            <a:r>
              <a:rPr kumimoji="1" lang="zh-CN" altLang="en-US" sz="2400" b="1" dirty="0">
                <a:solidFill>
                  <a:schemeClr val="tx1"/>
                </a:solidFill>
                <a:latin typeface="等线" panose="02010600030101010101" pitchFamily="2" charset="-122"/>
                <a:ea typeface="等线" panose="02010600030101010101" pitchFamily="2" charset="-122"/>
              </a:rPr>
              <a:t>5.11  大系统控制与系统工程</a:t>
            </a:r>
          </a:p>
        </p:txBody>
      </p:sp>
      <p:sp>
        <p:nvSpPr>
          <p:cNvPr id="98315" name="Text Box 11"/>
          <p:cNvSpPr txBox="1">
            <a:spLocks noChangeArrowheads="1"/>
          </p:cNvSpPr>
          <p:nvPr/>
        </p:nvSpPr>
        <p:spPr bwMode="auto">
          <a:xfrm>
            <a:off x="1653969" y="1700808"/>
            <a:ext cx="8610600" cy="1754326"/>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chemeClr val="bg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342900" indent="-342900" algn="l" eaLnBrk="1" hangingPunct="1">
              <a:spcBef>
                <a:spcPct val="50000"/>
              </a:spcBef>
              <a:buClr>
                <a:schemeClr val="tx2"/>
              </a:buClr>
              <a:buSzPct val="115000"/>
              <a:buFont typeface="Wingdings" panose="05000000000000000000" pitchFamily="2" charset="2"/>
              <a:buChar char="p"/>
            </a:pPr>
            <a:r>
              <a:rPr kumimoji="1" lang="zh-CN" altLang="en-US" sz="2400" dirty="0">
                <a:solidFill>
                  <a:schemeClr val="tx1"/>
                </a:solidFill>
                <a:latin typeface="等线" panose="02010600030101010101" pitchFamily="2" charset="-122"/>
                <a:ea typeface="等线" panose="02010600030101010101" pitchFamily="2" charset="-122"/>
              </a:rPr>
              <a:t>控制与自动化技术发展至今，已从“</a:t>
            </a:r>
            <a:r>
              <a:rPr kumimoji="1" lang="zh-CN" altLang="en-US" sz="2400" dirty="0">
                <a:solidFill>
                  <a:schemeClr val="tx2"/>
                </a:solidFill>
                <a:latin typeface="等线" panose="02010600030101010101" pitchFamily="2" charset="-122"/>
                <a:ea typeface="等线" panose="02010600030101010101" pitchFamily="2" charset="-122"/>
              </a:rPr>
              <a:t>人类手脚的延伸</a:t>
            </a:r>
            <a:r>
              <a:rPr kumimoji="1" lang="zh-CN" altLang="en-US" sz="2400" dirty="0">
                <a:solidFill>
                  <a:schemeClr val="tx1"/>
                </a:solidFill>
                <a:latin typeface="等线" panose="02010600030101010101" pitchFamily="2" charset="-122"/>
                <a:ea typeface="等线" panose="02010600030101010101" pitchFamily="2" charset="-122"/>
              </a:rPr>
              <a:t>”扩展到“</a:t>
            </a:r>
            <a:r>
              <a:rPr kumimoji="1" lang="zh-CN" altLang="en-US" sz="2400" dirty="0">
                <a:solidFill>
                  <a:schemeClr val="tx2"/>
                </a:solidFill>
                <a:latin typeface="等线" panose="02010600030101010101" pitchFamily="2" charset="-122"/>
                <a:ea typeface="等线" panose="02010600030101010101" pitchFamily="2" charset="-122"/>
              </a:rPr>
              <a:t>人类大脑的延伸</a:t>
            </a:r>
            <a:r>
              <a:rPr kumimoji="1" lang="zh-CN" altLang="en-US" sz="2400" dirty="0">
                <a:solidFill>
                  <a:schemeClr val="tx1"/>
                </a:solidFill>
                <a:latin typeface="等线" panose="02010600030101010101" pitchFamily="2" charset="-122"/>
                <a:ea typeface="等线" panose="02010600030101010101" pitchFamily="2" charset="-122"/>
              </a:rPr>
              <a:t>”。	</a:t>
            </a:r>
            <a:endParaRPr kumimoji="1" lang="en-US" altLang="zh-CN" sz="2400" dirty="0">
              <a:solidFill>
                <a:schemeClr val="tx1"/>
              </a:solidFill>
              <a:latin typeface="等线" panose="02010600030101010101" pitchFamily="2" charset="-122"/>
              <a:ea typeface="等线" panose="02010600030101010101" pitchFamily="2" charset="-122"/>
            </a:endParaRPr>
          </a:p>
          <a:p>
            <a:pPr marL="342900" indent="-342900" algn="l" eaLnBrk="1" hangingPunct="1">
              <a:spcBef>
                <a:spcPct val="50000"/>
              </a:spcBef>
              <a:buClr>
                <a:schemeClr val="tx2"/>
              </a:buClr>
              <a:buSzPct val="115000"/>
              <a:buFont typeface="Wingdings" panose="05000000000000000000" pitchFamily="2" charset="2"/>
              <a:buChar char="p"/>
            </a:pPr>
            <a:r>
              <a:rPr kumimoji="1" lang="zh-CN" altLang="en-US" sz="2400" dirty="0">
                <a:solidFill>
                  <a:schemeClr val="tx1"/>
                </a:solidFill>
                <a:latin typeface="等线" panose="02010600030101010101" pitchFamily="2" charset="-122"/>
                <a:ea typeface="等线" panose="02010600030101010101" pitchFamily="2" charset="-122"/>
              </a:rPr>
              <a:t>控制与自动化技术时时在为人类“谋”福利，无所不在、无处没有。 </a:t>
            </a:r>
          </a:p>
        </p:txBody>
      </p:sp>
    </p:spTree>
  </p:cSld>
  <p:clrMapOvr>
    <a:masterClrMapping/>
  </p:clrMapOvr>
  <p:transition spd="med">
    <p:random/>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Grp="1" noChangeArrowheads="1"/>
          </p:cNvSpPr>
          <p:nvPr>
            <p:ph type="title"/>
          </p:nvPr>
        </p:nvSpPr>
        <p:spPr>
          <a:xfrm>
            <a:off x="839416" y="764704"/>
            <a:ext cx="7898184" cy="624357"/>
          </a:xfrm>
        </p:spPr>
        <p:txBody>
          <a:bodyPr/>
          <a:lstStyle/>
          <a:p>
            <a:r>
              <a:rPr lang="zh-CN" altLang="en-US" b="1" dirty="0"/>
              <a:t>5.5  飞行器控制</a:t>
            </a:r>
            <a:r>
              <a:rPr lang="zh-CN" altLang="en-US" dirty="0"/>
              <a:t> </a:t>
            </a:r>
          </a:p>
        </p:txBody>
      </p:sp>
      <p:sp>
        <p:nvSpPr>
          <p:cNvPr id="5" name="灯片编号占位符 4"/>
          <p:cNvSpPr>
            <a:spLocks noGrp="1"/>
          </p:cNvSpPr>
          <p:nvPr>
            <p:ph type="sldNum" sz="quarter" idx="12"/>
          </p:nvPr>
        </p:nvSpPr>
        <p:spPr/>
        <p:txBody>
          <a:bodyPr/>
          <a:lstStyle/>
          <a:p>
            <a:fld id="{AC424182-9B39-4784-B89E-278FD49AFD29}" type="slidenum">
              <a:rPr lang="zh-CN" altLang="en-US"/>
              <a:t>20</a:t>
            </a:fld>
            <a:endParaRPr lang="en-US" altLang="zh-CN"/>
          </a:p>
        </p:txBody>
      </p:sp>
      <p:pic>
        <p:nvPicPr>
          <p:cNvPr id="109735" name="Picture 16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2060575"/>
            <a:ext cx="3854450" cy="4103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736" name="Picture 168" descr="Picture of Wright 1903 fly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07968" y="2924944"/>
            <a:ext cx="5219700" cy="254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push/>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9970" name="Rectangle 2"/>
          <p:cNvSpPr>
            <a:spLocks noGrp="1" noChangeArrowheads="1"/>
          </p:cNvSpPr>
          <p:nvPr>
            <p:ph type="title"/>
          </p:nvPr>
        </p:nvSpPr>
        <p:spPr>
          <a:xfrm>
            <a:off x="911424" y="508794"/>
            <a:ext cx="8229600" cy="782637"/>
          </a:xfrm>
        </p:spPr>
        <p:txBody>
          <a:bodyPr/>
          <a:lstStyle/>
          <a:p>
            <a:r>
              <a:rPr lang="zh-CN" altLang="en-US" dirty="0"/>
              <a:t>新一代战斗机</a:t>
            </a:r>
            <a:r>
              <a:rPr lang="en-US" altLang="zh-CN" dirty="0"/>
              <a:t>J10</a:t>
            </a:r>
            <a:r>
              <a:rPr lang="zh-CN" altLang="en-US" dirty="0"/>
              <a:t>是静不稳定的，具有非常优良的机动性能 </a:t>
            </a:r>
          </a:p>
        </p:txBody>
      </p:sp>
      <p:sp>
        <p:nvSpPr>
          <p:cNvPr id="4" name="灯片编号占位符 3"/>
          <p:cNvSpPr>
            <a:spLocks noGrp="1"/>
          </p:cNvSpPr>
          <p:nvPr>
            <p:ph type="sldNum" sz="quarter" idx="12"/>
          </p:nvPr>
        </p:nvSpPr>
        <p:spPr/>
        <p:txBody>
          <a:bodyPr/>
          <a:lstStyle/>
          <a:p>
            <a:fld id="{21961BB5-8A18-4291-8C17-5C75D80B796A}" type="slidenum">
              <a:rPr lang="zh-CN" altLang="en-US"/>
              <a:t>21</a:t>
            </a:fld>
            <a:endParaRPr lang="en-US" altLang="zh-CN"/>
          </a:p>
        </p:txBody>
      </p:sp>
      <p:pic>
        <p:nvPicPr>
          <p:cNvPr id="33997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9536" y="1716510"/>
            <a:ext cx="7920881" cy="49890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random/>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第五代隐形战斗机</a:t>
            </a:r>
            <a:r>
              <a:rPr lang="en-US" altLang="zh-CN" dirty="0"/>
              <a:t>J20</a:t>
            </a:r>
            <a:endParaRPr lang="zh-CN" altLang="en-US" dirty="0"/>
          </a:p>
        </p:txBody>
      </p:sp>
      <p:pic>
        <p:nvPicPr>
          <p:cNvPr id="5" name="内容占位符 4"/>
          <p:cNvPicPr>
            <a:picLocks noGrp="1" noChangeAspect="1"/>
          </p:cNvPicPr>
          <p:nvPr>
            <p:ph idx="1"/>
          </p:nvPr>
        </p:nvPicPr>
        <p:blipFill>
          <a:blip r:embed="rId2"/>
          <a:stretch>
            <a:fillRect/>
          </a:stretch>
        </p:blipFill>
        <p:spPr>
          <a:xfrm>
            <a:off x="2423592" y="1643159"/>
            <a:ext cx="7592603" cy="5059758"/>
          </a:xfrm>
          <a:prstGeom prst="rect">
            <a:avLst/>
          </a:prstGeom>
        </p:spPr>
      </p:pic>
      <p:sp>
        <p:nvSpPr>
          <p:cNvPr id="4" name="灯片编号占位符 3"/>
          <p:cNvSpPr>
            <a:spLocks noGrp="1"/>
          </p:cNvSpPr>
          <p:nvPr>
            <p:ph type="sldNum" sz="quarter" idx="12"/>
          </p:nvPr>
        </p:nvSpPr>
        <p:spPr/>
        <p:txBody>
          <a:bodyPr/>
          <a:lstStyle/>
          <a:p>
            <a:fld id="{19976E17-6BAC-483D-8719-21AF232D3198}" type="slidenum">
              <a:rPr lang="zh-CN" altLang="en-US" smtClean="0"/>
              <a:t>22</a:t>
            </a:fld>
            <a:endParaRPr lang="en-US" altLang="zh-CN"/>
          </a:p>
        </p:txBody>
      </p:sp>
    </p:spTree>
  </p:cSld>
  <p:clrMapOvr>
    <a:masterClrMapping/>
  </p:clrMapOvr>
  <p:transition spd="med">
    <p:random/>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994" name="Rectangle 2"/>
          <p:cNvSpPr>
            <a:spLocks noGrp="1" noChangeArrowheads="1"/>
          </p:cNvSpPr>
          <p:nvPr>
            <p:ph type="title"/>
          </p:nvPr>
        </p:nvSpPr>
        <p:spPr/>
        <p:txBody>
          <a:bodyPr/>
          <a:lstStyle/>
          <a:p>
            <a:r>
              <a:rPr lang="zh-CN" altLang="en-US" b="1"/>
              <a:t>飞行器姿态控制系统</a:t>
            </a:r>
            <a:r>
              <a:rPr lang="zh-CN" altLang="en-US"/>
              <a:t> </a:t>
            </a:r>
          </a:p>
        </p:txBody>
      </p:sp>
      <p:sp>
        <p:nvSpPr>
          <p:cNvPr id="340997" name="Rectangle 5"/>
          <p:cNvSpPr>
            <a:spLocks noChangeArrowheads="1"/>
          </p:cNvSpPr>
          <p:nvPr/>
        </p:nvSpPr>
        <p:spPr bwMode="auto">
          <a:xfrm>
            <a:off x="6003635" y="-92333"/>
            <a:ext cx="184731"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aphicFrame>
        <p:nvGraphicFramePr>
          <p:cNvPr id="340996" name="Object 4"/>
          <p:cNvGraphicFramePr>
            <a:graphicFrameLocks noChangeAspect="1"/>
          </p:cNvGraphicFramePr>
          <p:nvPr>
            <p:extLst>
              <p:ext uri="{D42A27DB-BD31-4B8C-83A1-F6EECF244321}">
                <p14:modId xmlns:p14="http://schemas.microsoft.com/office/powerpoint/2010/main" val="3195393832"/>
              </p:ext>
            </p:extLst>
          </p:nvPr>
        </p:nvGraphicFramePr>
        <p:xfrm>
          <a:off x="1557047" y="2063913"/>
          <a:ext cx="8893175" cy="2368550"/>
        </p:xfrm>
        <a:graphic>
          <a:graphicData uri="http://schemas.openxmlformats.org/presentationml/2006/ole">
            <mc:AlternateContent xmlns:mc="http://schemas.openxmlformats.org/markup-compatibility/2006">
              <mc:Choice xmlns:v="urn:schemas-microsoft-com:vml" Requires="v">
                <p:oleObj spid="_x0000_s341044" name="Visio" r:id="rId3" imgW="4403090" imgH="1172845" progId="Visio.Drawing.11">
                  <p:embed/>
                </p:oleObj>
              </mc:Choice>
              <mc:Fallback>
                <p:oleObj name="Visio" r:id="rId3" imgW="4403090" imgH="1172845" progId="Visio.Drawing.11">
                  <p:embed/>
                  <p:pic>
                    <p:nvPicPr>
                      <p:cNvPr id="0" name="Object 4"/>
                      <p:cNvPicPr>
                        <a:picLocks noChangeAspect="1" noChangeArrowheads="1"/>
                      </p:cNvPicPr>
                      <p:nvPr/>
                    </p:nvPicPr>
                    <p:blipFill>
                      <a:blip r:embed="rId4"/>
                      <a:srcRect/>
                      <a:stretch>
                        <a:fillRect/>
                      </a:stretch>
                    </p:blipFill>
                    <p:spPr bwMode="auto">
                      <a:xfrm>
                        <a:off x="1557047" y="2063913"/>
                        <a:ext cx="8893175" cy="23685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文本框 1"/>
          <p:cNvSpPr txBox="1"/>
          <p:nvPr/>
        </p:nvSpPr>
        <p:spPr>
          <a:xfrm>
            <a:off x="1699260" y="5036698"/>
            <a:ext cx="8613140" cy="1698029"/>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38100">
            <a:solidFill>
              <a:schemeClr val="tx1"/>
            </a:solidFill>
          </a:ln>
        </p:spPr>
        <p:txBody>
          <a:bodyPr wrap="square" rtlCol="0" anchor="t">
            <a:spAutoFit/>
          </a:bodyPr>
          <a:lstStyle/>
          <a:p>
            <a:pPr algn="just">
              <a:lnSpc>
                <a:spcPct val="150000"/>
              </a:lnSpc>
            </a:pPr>
            <a:r>
              <a:rPr lang="zh-CN" altLang="en-US" sz="2400" dirty="0">
                <a:latin typeface="等线" panose="02010600030101010101" pitchFamily="2" charset="-122"/>
                <a:ea typeface="等线" panose="02010600030101010101" pitchFamily="2" charset="-122"/>
              </a:rPr>
              <a:t>       飞行器姿态控制系统又称为稳定控制系统、稳定回路，主要作用是维持飞行器飞行过程中的</a:t>
            </a:r>
            <a:r>
              <a:rPr lang="zh-CN" altLang="en-US" sz="2400" dirty="0">
                <a:solidFill>
                  <a:schemeClr val="bg2">
                    <a:lumMod val="50000"/>
                    <a:lumOff val="50000"/>
                  </a:schemeClr>
                </a:solidFill>
                <a:latin typeface="等线" panose="02010600030101010101" pitchFamily="2" charset="-122"/>
                <a:ea typeface="等线" panose="02010600030101010101" pitchFamily="2" charset="-122"/>
              </a:rPr>
              <a:t>姿态稳定</a:t>
            </a:r>
            <a:r>
              <a:rPr lang="zh-CN" altLang="en-US" sz="2400" dirty="0">
                <a:latin typeface="等线" panose="02010600030101010101" pitchFamily="2" charset="-122"/>
                <a:ea typeface="等线" panose="02010600030101010101" pitchFamily="2" charset="-122"/>
              </a:rPr>
              <a:t>，同时</a:t>
            </a:r>
            <a:r>
              <a:rPr lang="zh-CN" altLang="en-US" sz="2400" b="1" dirty="0">
                <a:solidFill>
                  <a:schemeClr val="bg2">
                    <a:lumMod val="50000"/>
                    <a:lumOff val="50000"/>
                  </a:schemeClr>
                </a:solidFill>
                <a:latin typeface="等线" panose="02010600030101010101" pitchFamily="2" charset="-122"/>
                <a:ea typeface="等线" panose="02010600030101010101" pitchFamily="2" charset="-122"/>
              </a:rPr>
              <a:t>实施导航或制导</a:t>
            </a:r>
            <a:r>
              <a:rPr lang="zh-CN" altLang="en-US" sz="2400" dirty="0">
                <a:latin typeface="等线" panose="02010600030101010101" pitchFamily="2" charset="-122"/>
                <a:ea typeface="等线" panose="02010600030101010101" pitchFamily="2" charset="-122"/>
              </a:rPr>
              <a:t>系统产生的轨道控制</a:t>
            </a:r>
            <a:r>
              <a:rPr lang="zh-CN" altLang="en-US" sz="2400" b="1" dirty="0">
                <a:solidFill>
                  <a:schemeClr val="bg2">
                    <a:lumMod val="50000"/>
                    <a:lumOff val="50000"/>
                  </a:schemeClr>
                </a:solidFill>
                <a:latin typeface="等线" panose="02010600030101010101" pitchFamily="2" charset="-122"/>
                <a:ea typeface="等线" panose="02010600030101010101" pitchFamily="2" charset="-122"/>
              </a:rPr>
              <a:t>指令</a:t>
            </a:r>
            <a:r>
              <a:rPr lang="zh-CN" altLang="en-US" sz="2400" dirty="0">
                <a:latin typeface="等线" panose="02010600030101010101" pitchFamily="2" charset="-122"/>
                <a:ea typeface="等线" panose="02010600030101010101" pitchFamily="2" charset="-122"/>
              </a:rPr>
              <a:t>。</a:t>
            </a:r>
          </a:p>
        </p:txBody>
      </p:sp>
    </p:spTree>
  </p:cSld>
  <p:clrMapOvr>
    <a:masterClrMapping/>
  </p:clrMapOvr>
  <p:transition spd="med">
    <p:random/>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018" name="Rectangle 2"/>
          <p:cNvSpPr>
            <a:spLocks noGrp="1" noChangeArrowheads="1"/>
          </p:cNvSpPr>
          <p:nvPr>
            <p:ph type="title"/>
          </p:nvPr>
        </p:nvSpPr>
        <p:spPr>
          <a:xfrm>
            <a:off x="1524000" y="5989638"/>
            <a:ext cx="8243888" cy="868362"/>
          </a:xfrm>
        </p:spPr>
        <p:txBody>
          <a:bodyPr/>
          <a:lstStyle/>
          <a:p>
            <a:r>
              <a:rPr lang="zh-CN" altLang="en-US">
                <a:solidFill>
                  <a:schemeClr val="bg1"/>
                </a:solidFill>
              </a:rPr>
              <a:t>卫星导航 </a:t>
            </a:r>
          </a:p>
        </p:txBody>
      </p:sp>
      <p:sp>
        <p:nvSpPr>
          <p:cNvPr id="4" name="灯片编号占位符 3"/>
          <p:cNvSpPr>
            <a:spLocks noGrp="1"/>
          </p:cNvSpPr>
          <p:nvPr>
            <p:ph type="sldNum" sz="quarter" idx="12"/>
          </p:nvPr>
        </p:nvSpPr>
        <p:spPr/>
        <p:txBody>
          <a:bodyPr/>
          <a:lstStyle/>
          <a:p>
            <a:fld id="{5CCC60BC-2DA9-49BC-8732-1B5669EB4C75}" type="slidenum">
              <a:rPr lang="zh-CN" altLang="en-US"/>
              <a:t>24</a:t>
            </a:fld>
            <a:endParaRPr lang="en-US" altLang="zh-CN"/>
          </a:p>
        </p:txBody>
      </p:sp>
      <p:pic>
        <p:nvPicPr>
          <p:cNvPr id="34202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1504" y="900113"/>
            <a:ext cx="9144000" cy="5805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random/>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3042" name="Rectangle 2"/>
          <p:cNvSpPr>
            <a:spLocks noGrp="1" noChangeArrowheads="1"/>
          </p:cNvSpPr>
          <p:nvPr>
            <p:ph type="title"/>
          </p:nvPr>
        </p:nvSpPr>
        <p:spPr/>
        <p:txBody>
          <a:bodyPr/>
          <a:lstStyle/>
          <a:p>
            <a:r>
              <a:rPr lang="zh-CN" altLang="en-US"/>
              <a:t>自动寻的导弹制导系统 </a:t>
            </a:r>
          </a:p>
        </p:txBody>
      </p:sp>
      <p:sp>
        <p:nvSpPr>
          <p:cNvPr id="5" name="灯片编号占位符 3"/>
          <p:cNvSpPr>
            <a:spLocks noGrp="1"/>
          </p:cNvSpPr>
          <p:nvPr>
            <p:ph type="sldNum" sz="quarter" idx="12"/>
          </p:nvPr>
        </p:nvSpPr>
        <p:spPr/>
        <p:txBody>
          <a:bodyPr/>
          <a:lstStyle/>
          <a:p>
            <a:fld id="{05098B99-5864-4C27-8EFC-38E21BF58C10}" type="slidenum">
              <a:rPr lang="zh-CN" altLang="en-US"/>
              <a:t>25</a:t>
            </a:fld>
            <a:endParaRPr lang="en-US" altLang="zh-CN"/>
          </a:p>
        </p:txBody>
      </p:sp>
      <p:sp>
        <p:nvSpPr>
          <p:cNvPr id="343045" name="Rectangle 5"/>
          <p:cNvSpPr>
            <a:spLocks noChangeArrowheads="1"/>
          </p:cNvSpPr>
          <p:nvPr/>
        </p:nvSpPr>
        <p:spPr bwMode="auto">
          <a:xfrm>
            <a:off x="6003635" y="2827080"/>
            <a:ext cx="184731"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aphicFrame>
        <p:nvGraphicFramePr>
          <p:cNvPr id="343044" name="Object 4"/>
          <p:cNvGraphicFramePr>
            <a:graphicFrameLocks noChangeAspect="1"/>
          </p:cNvGraphicFramePr>
          <p:nvPr/>
        </p:nvGraphicFramePr>
        <p:xfrm>
          <a:off x="992219" y="2636912"/>
          <a:ext cx="10022831" cy="1940184"/>
        </p:xfrm>
        <a:graphic>
          <a:graphicData uri="http://schemas.openxmlformats.org/presentationml/2006/ole">
            <mc:AlternateContent xmlns:mc="http://schemas.openxmlformats.org/markup-compatibility/2006">
              <mc:Choice xmlns:v="urn:schemas-microsoft-com:vml" Requires="v">
                <p:oleObj spid="_x0000_s343093" name="Visio" r:id="rId3" imgW="6299200" imgH="1219200" progId="Visio.Drawing.11">
                  <p:embed/>
                </p:oleObj>
              </mc:Choice>
              <mc:Fallback>
                <p:oleObj name="Visio" r:id="rId3" imgW="6299200" imgH="1219200" progId="Visio.Drawing.11">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2219" y="2636912"/>
                        <a:ext cx="10022831" cy="1940184"/>
                      </a:xfrm>
                      <a:prstGeom prst="rect">
                        <a:avLst/>
                      </a:prstGeom>
                      <a:noFill/>
                    </p:spPr>
                  </p:pic>
                </p:oleObj>
              </mc:Fallback>
            </mc:AlternateContent>
          </a:graphicData>
        </a:graphic>
      </p:graphicFrame>
      <p:sp>
        <p:nvSpPr>
          <p:cNvPr id="2" name="文本框 1"/>
          <p:cNvSpPr txBox="1"/>
          <p:nvPr/>
        </p:nvSpPr>
        <p:spPr>
          <a:xfrm>
            <a:off x="1674151" y="4817944"/>
            <a:ext cx="9028430" cy="143045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38100">
            <a:solidFill>
              <a:schemeClr val="tx1"/>
            </a:solidFill>
          </a:ln>
        </p:spPr>
        <p:txBody>
          <a:bodyPr wrap="square" rtlCol="0" anchor="t">
            <a:spAutoFit/>
          </a:bodyPr>
          <a:lstStyle/>
          <a:p>
            <a:pPr algn="just">
              <a:lnSpc>
                <a:spcPct val="150000"/>
              </a:lnSpc>
            </a:pPr>
            <a:r>
              <a:rPr lang="zh-CN" altLang="en-US" sz="2000" dirty="0">
                <a:latin typeface="等线" panose="02010600030101010101" pitchFamily="2" charset="-122"/>
                <a:ea typeface="等线" panose="02010600030101010101" pitchFamily="2" charset="-122"/>
                <a:cs typeface="等线" panose="02010600030101010101" pitchFamily="2" charset="-122"/>
              </a:rPr>
              <a:t>制导（guidance）系统是导弹类飞行器控制飞行轨道的系统，它根据导航系统提供的飞行器运动参数，对飞行器</a:t>
            </a:r>
            <a:r>
              <a:rPr lang="zh-CN" altLang="en-US" sz="2000" b="1" dirty="0">
                <a:solidFill>
                  <a:schemeClr val="bg2">
                    <a:lumMod val="50000"/>
                    <a:lumOff val="50000"/>
                  </a:schemeClr>
                </a:solidFill>
                <a:latin typeface="等线" panose="02010600030101010101" pitchFamily="2" charset="-122"/>
                <a:ea typeface="等线" panose="02010600030101010101" pitchFamily="2" charset="-122"/>
                <a:cs typeface="等线" panose="02010600030101010101" pitchFamily="2" charset="-122"/>
              </a:rPr>
              <a:t>质心运动</a:t>
            </a:r>
            <a:r>
              <a:rPr lang="zh-CN" altLang="en-US" sz="2000" dirty="0">
                <a:latin typeface="等线" panose="02010600030101010101" pitchFamily="2" charset="-122"/>
                <a:ea typeface="等线" panose="02010600030101010101" pitchFamily="2" charset="-122"/>
                <a:cs typeface="等线" panose="02010600030101010101" pitchFamily="2" charset="-122"/>
              </a:rPr>
              <a:t>进行</a:t>
            </a:r>
            <a:r>
              <a:rPr lang="zh-CN" altLang="en-US" sz="2000" b="1" dirty="0">
                <a:solidFill>
                  <a:schemeClr val="bg2">
                    <a:lumMod val="50000"/>
                    <a:lumOff val="50000"/>
                  </a:schemeClr>
                </a:solidFill>
                <a:latin typeface="等线" panose="02010600030101010101" pitchFamily="2" charset="-122"/>
                <a:ea typeface="等线" panose="02010600030101010101" pitchFamily="2" charset="-122"/>
                <a:cs typeface="等线" panose="02010600030101010101" pitchFamily="2" charset="-122"/>
              </a:rPr>
              <a:t>控制</a:t>
            </a:r>
            <a:r>
              <a:rPr lang="zh-CN" altLang="en-US" sz="2000" dirty="0">
                <a:latin typeface="等线" panose="02010600030101010101" pitchFamily="2" charset="-122"/>
                <a:ea typeface="等线" panose="02010600030101010101" pitchFamily="2" charset="-122"/>
                <a:cs typeface="等线" panose="02010600030101010101" pitchFamily="2" charset="-122"/>
              </a:rPr>
              <a:t>，使飞行器从某一飞行状态机动飞行到期望的终端条件，保证飞行器以足够的精度命中目标。</a:t>
            </a:r>
          </a:p>
        </p:txBody>
      </p:sp>
    </p:spTree>
  </p:cSld>
  <p:clrMapOvr>
    <a:masterClrMapping/>
  </p:clrMapOvr>
  <p:transition spd="med">
    <p:random/>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a:spLocks noGrp="1" noChangeArrowheads="1"/>
          </p:cNvSpPr>
          <p:nvPr>
            <p:ph type="title"/>
          </p:nvPr>
        </p:nvSpPr>
        <p:spPr>
          <a:xfrm>
            <a:off x="839416" y="692696"/>
            <a:ext cx="9865096" cy="647700"/>
          </a:xfrm>
        </p:spPr>
        <p:txBody>
          <a:bodyPr/>
          <a:lstStyle/>
          <a:p>
            <a:pPr>
              <a:lnSpc>
                <a:spcPct val="150000"/>
              </a:lnSpc>
            </a:pPr>
            <a:r>
              <a:rPr lang="zh-CN" altLang="en-US" b="1" dirty="0"/>
              <a:t>制导方法</a:t>
            </a:r>
            <a:r>
              <a:rPr lang="en-US" altLang="zh-CN" sz="2400" b="0" dirty="0"/>
              <a:t>——</a:t>
            </a:r>
            <a:r>
              <a:rPr lang="zh-CN" altLang="en-US" sz="1800" dirty="0">
                <a:solidFill>
                  <a:schemeClr val="bg2">
                    <a:lumMod val="50000"/>
                    <a:lumOff val="50000"/>
                  </a:schemeClr>
                </a:solidFill>
              </a:rPr>
              <a:t>制导系统按某种希望的或理论弹道将导弹导向目标的方法</a:t>
            </a:r>
          </a:p>
        </p:txBody>
      </p:sp>
      <p:sp>
        <p:nvSpPr>
          <p:cNvPr id="11" name="灯片编号占位符 4"/>
          <p:cNvSpPr>
            <a:spLocks noGrp="1"/>
          </p:cNvSpPr>
          <p:nvPr>
            <p:ph type="sldNum" sz="quarter" idx="12"/>
          </p:nvPr>
        </p:nvSpPr>
        <p:spPr/>
        <p:txBody>
          <a:bodyPr/>
          <a:lstStyle/>
          <a:p>
            <a:fld id="{B7D79774-ED34-4888-BACF-7F6C00E86064}" type="slidenum">
              <a:rPr lang="zh-CN" altLang="en-US"/>
              <a:t>26</a:t>
            </a:fld>
            <a:endParaRPr lang="en-US" altLang="zh-CN"/>
          </a:p>
        </p:txBody>
      </p:sp>
      <p:graphicFrame>
        <p:nvGraphicFramePr>
          <p:cNvPr id="110601" name="Object 9"/>
          <p:cNvGraphicFramePr>
            <a:graphicFrameLocks noChangeAspect="1"/>
          </p:cNvGraphicFramePr>
          <p:nvPr/>
        </p:nvGraphicFramePr>
        <p:xfrm>
          <a:off x="945044" y="1668734"/>
          <a:ext cx="3429000" cy="2214563"/>
        </p:xfrm>
        <a:graphic>
          <a:graphicData uri="http://schemas.openxmlformats.org/presentationml/2006/ole">
            <mc:AlternateContent xmlns:mc="http://schemas.openxmlformats.org/markup-compatibility/2006">
              <mc:Choice xmlns:v="urn:schemas-microsoft-com:vml" Requires="v">
                <p:oleObj spid="_x0000_s110748" r:id="rId3" imgW="2969260" imgH="1652270" progId="Visio.Drawing.6">
                  <p:embed/>
                </p:oleObj>
              </mc:Choice>
              <mc:Fallback>
                <p:oleObj r:id="rId3" imgW="2969260" imgH="1652270" progId="Visio.Drawing.6">
                  <p:embed/>
                  <p:pic>
                    <p:nvPicPr>
                      <p:cNvPr id="0" name="Object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5044" y="1668734"/>
                        <a:ext cx="3429000" cy="2214563"/>
                      </a:xfrm>
                      <a:prstGeom prst="rect">
                        <a:avLst/>
                      </a:prstGeom>
                      <a:noFill/>
                      <a:extLst>
                        <a:ext uri="{909E8E84-426E-40DD-AFC4-6F175D3DCCD1}">
                          <a14:hiddenFill xmlns:a14="http://schemas.microsoft.com/office/drawing/2010/main">
                            <a:solidFill>
                              <a:schemeClr val="tx1"/>
                            </a:solidFill>
                          </a14:hiddenFill>
                        </a:ext>
                      </a:extLst>
                    </p:spPr>
                  </p:pic>
                </p:oleObj>
              </mc:Fallback>
            </mc:AlternateContent>
          </a:graphicData>
        </a:graphic>
      </p:graphicFrame>
      <p:sp>
        <p:nvSpPr>
          <p:cNvPr id="110603" name="Rectangle 11"/>
          <p:cNvSpPr>
            <a:spLocks noChangeArrowheads="1"/>
          </p:cNvSpPr>
          <p:nvPr/>
        </p:nvSpPr>
        <p:spPr bwMode="auto">
          <a:xfrm>
            <a:off x="1103558" y="3805535"/>
            <a:ext cx="311197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1" hangingPunct="1"/>
            <a:r>
              <a:rPr kumimoji="1" lang="zh-CN" altLang="en-US" sz="2400" b="1" dirty="0">
                <a:solidFill>
                  <a:schemeClr val="tx1"/>
                </a:solidFill>
                <a:latin typeface="Arial" panose="020B0604020202020204" pitchFamily="34" charset="0"/>
                <a:ea typeface="黑体" panose="02010609060101010101" pitchFamily="49" charset="-122"/>
              </a:rPr>
              <a:t>图</a:t>
            </a:r>
            <a:r>
              <a:rPr kumimoji="1" lang="zh-CN" altLang="en-US" sz="2400" b="1" dirty="0">
                <a:solidFill>
                  <a:schemeClr val="tx1"/>
                </a:solidFill>
                <a:latin typeface="Arial" panose="020B0604020202020204" pitchFamily="34" charset="0"/>
              </a:rPr>
              <a:t>5.8  </a:t>
            </a:r>
            <a:r>
              <a:rPr kumimoji="1" lang="zh-CN" altLang="en-US" sz="2400" b="1" dirty="0">
                <a:solidFill>
                  <a:schemeClr val="tx1"/>
                </a:solidFill>
                <a:latin typeface="Arial" panose="020B0604020202020204" pitchFamily="34" charset="0"/>
                <a:ea typeface="黑体" panose="02010609060101010101" pitchFamily="49" charset="-122"/>
              </a:rPr>
              <a:t>追踪法示意图</a:t>
            </a:r>
            <a:endParaRPr kumimoji="1" lang="zh-CN" altLang="en-US" sz="2400" b="1" dirty="0">
              <a:solidFill>
                <a:schemeClr val="tx1"/>
              </a:solidFill>
            </a:endParaRPr>
          </a:p>
        </p:txBody>
      </p:sp>
      <p:graphicFrame>
        <p:nvGraphicFramePr>
          <p:cNvPr id="110605" name="Object 13"/>
          <p:cNvGraphicFramePr>
            <a:graphicFrameLocks noChangeAspect="1"/>
          </p:cNvGraphicFramePr>
          <p:nvPr/>
        </p:nvGraphicFramePr>
        <p:xfrm>
          <a:off x="6650569" y="1668734"/>
          <a:ext cx="3505200" cy="2286000"/>
        </p:xfrm>
        <a:graphic>
          <a:graphicData uri="http://schemas.openxmlformats.org/presentationml/2006/ole">
            <mc:AlternateContent xmlns:mc="http://schemas.openxmlformats.org/markup-compatibility/2006">
              <mc:Choice xmlns:v="urn:schemas-microsoft-com:vml" Requires="v">
                <p:oleObj spid="_x0000_s110749" r:id="rId5" imgW="5611495" imgH="4063365" progId="Visio.Drawing.6">
                  <p:embed/>
                </p:oleObj>
              </mc:Choice>
              <mc:Fallback>
                <p:oleObj r:id="rId5" imgW="5611495" imgH="4063365" progId="Visio.Drawing.6">
                  <p:embed/>
                  <p:pic>
                    <p:nvPicPr>
                      <p:cNvPr id="0" name="Object 1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50569" y="1668734"/>
                        <a:ext cx="3505200" cy="2286000"/>
                      </a:xfrm>
                      <a:prstGeom prst="rect">
                        <a:avLst/>
                      </a:prstGeom>
                      <a:noFill/>
                      <a:extLst>
                        <a:ext uri="{909E8E84-426E-40DD-AFC4-6F175D3DCCD1}">
                          <a14:hiddenFill xmlns:a14="http://schemas.microsoft.com/office/drawing/2010/main">
                            <a:solidFill>
                              <a:schemeClr val="tx1"/>
                            </a:solidFill>
                          </a14:hiddenFill>
                        </a:ext>
                      </a:extLst>
                    </p:spPr>
                  </p:pic>
                </p:oleObj>
              </mc:Fallback>
            </mc:AlternateContent>
          </a:graphicData>
        </a:graphic>
      </p:graphicFrame>
      <p:graphicFrame>
        <p:nvGraphicFramePr>
          <p:cNvPr id="110604" name="Object 12"/>
          <p:cNvGraphicFramePr>
            <a:graphicFrameLocks noChangeAspect="1"/>
          </p:cNvGraphicFramePr>
          <p:nvPr/>
        </p:nvGraphicFramePr>
        <p:xfrm>
          <a:off x="3935760" y="4244528"/>
          <a:ext cx="3505200" cy="2438400"/>
        </p:xfrm>
        <a:graphic>
          <a:graphicData uri="http://schemas.openxmlformats.org/presentationml/2006/ole">
            <mc:AlternateContent xmlns:mc="http://schemas.openxmlformats.org/markup-compatibility/2006">
              <mc:Choice xmlns:v="urn:schemas-microsoft-com:vml" Requires="v">
                <p:oleObj spid="_x0000_s110750" r:id="rId7" imgW="2987040" imgH="2167255" progId="Visio.Drawing.6">
                  <p:embed/>
                </p:oleObj>
              </mc:Choice>
              <mc:Fallback>
                <p:oleObj r:id="rId7" imgW="2987040" imgH="2167255" progId="Visio.Drawing.6">
                  <p:embed/>
                  <p:pic>
                    <p:nvPicPr>
                      <p:cNvPr id="0" name="Object 1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935760" y="4244528"/>
                        <a:ext cx="3505200" cy="2438400"/>
                      </a:xfrm>
                      <a:prstGeom prst="rect">
                        <a:avLst/>
                      </a:prstGeom>
                      <a:noFill/>
                      <a:extLst>
                        <a:ext uri="{909E8E84-426E-40DD-AFC4-6F175D3DCCD1}">
                          <a14:hiddenFill xmlns:a14="http://schemas.microsoft.com/office/drawing/2010/main">
                            <a:solidFill>
                              <a:schemeClr val="tx1"/>
                            </a:solidFill>
                          </a14:hiddenFill>
                        </a:ext>
                      </a:extLst>
                    </p:spPr>
                  </p:pic>
                </p:oleObj>
              </mc:Fallback>
            </mc:AlternateContent>
          </a:graphicData>
        </a:graphic>
      </p:graphicFrame>
      <p:sp>
        <p:nvSpPr>
          <p:cNvPr id="110606" name="Rectangle 14"/>
          <p:cNvSpPr>
            <a:spLocks noChangeArrowheads="1"/>
          </p:cNvSpPr>
          <p:nvPr/>
        </p:nvSpPr>
        <p:spPr bwMode="auto">
          <a:xfrm>
            <a:off x="4374044" y="5803077"/>
            <a:ext cx="5105400" cy="4654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10000"/>
              </a:lnSpc>
            </a:pPr>
            <a:r>
              <a:rPr kumimoji="1" lang="zh-CN" altLang="en-US" sz="2400" b="1" dirty="0">
                <a:solidFill>
                  <a:schemeClr val="tx1"/>
                </a:solidFill>
              </a:rPr>
              <a:t> </a:t>
            </a:r>
            <a:r>
              <a:rPr kumimoji="1" lang="zh-CN" altLang="en-US" sz="2400" b="1" dirty="0">
                <a:solidFill>
                  <a:schemeClr val="tx1"/>
                </a:solidFill>
                <a:latin typeface="Arial" panose="020B0604020202020204" pitchFamily="34" charset="0"/>
                <a:ea typeface="黑体" panose="02010609060101010101" pitchFamily="49" charset="-122"/>
              </a:rPr>
              <a:t>              图</a:t>
            </a:r>
            <a:r>
              <a:rPr kumimoji="1" lang="zh-CN" altLang="en-US" sz="2400" b="1" dirty="0">
                <a:solidFill>
                  <a:schemeClr val="tx1"/>
                </a:solidFill>
                <a:latin typeface="Arial" panose="020B0604020202020204" pitchFamily="34" charset="0"/>
              </a:rPr>
              <a:t>5.10 </a:t>
            </a:r>
            <a:r>
              <a:rPr kumimoji="1" lang="zh-CN" altLang="en-US" sz="2400" b="1" dirty="0">
                <a:solidFill>
                  <a:schemeClr val="tx1"/>
                </a:solidFill>
                <a:latin typeface="Arial" panose="020B0604020202020204" pitchFamily="34" charset="0"/>
                <a:ea typeface="黑体" panose="02010609060101010101" pitchFamily="49" charset="-122"/>
              </a:rPr>
              <a:t>比例导引法示意图</a:t>
            </a:r>
            <a:endParaRPr kumimoji="1" lang="zh-CN" altLang="en-US" sz="2400" b="1" dirty="0">
              <a:solidFill>
                <a:schemeClr val="tx1"/>
              </a:solidFill>
              <a:latin typeface="Arial" panose="020B0604020202020204" pitchFamily="34" charset="0"/>
            </a:endParaRPr>
          </a:p>
        </p:txBody>
      </p:sp>
      <p:sp>
        <p:nvSpPr>
          <p:cNvPr id="15" name="文本框 14"/>
          <p:cNvSpPr txBox="1"/>
          <p:nvPr/>
        </p:nvSpPr>
        <p:spPr>
          <a:xfrm>
            <a:off x="6974820" y="3649302"/>
            <a:ext cx="4272136" cy="461665"/>
          </a:xfrm>
          <a:prstGeom prst="rect">
            <a:avLst/>
          </a:prstGeom>
          <a:noFill/>
        </p:spPr>
        <p:txBody>
          <a:bodyPr wrap="square">
            <a:spAutoFit/>
          </a:bodyPr>
          <a:lstStyle/>
          <a:p>
            <a:r>
              <a:rPr kumimoji="1" lang="zh-CN" altLang="en-US" sz="2400" b="1" dirty="0">
                <a:solidFill>
                  <a:schemeClr val="tx1"/>
                </a:solidFill>
                <a:latin typeface="Arial" panose="020B0604020202020204" pitchFamily="34" charset="0"/>
                <a:ea typeface="黑体" panose="02010609060101010101" pitchFamily="49" charset="-122"/>
              </a:rPr>
              <a:t>图</a:t>
            </a:r>
            <a:r>
              <a:rPr kumimoji="1" lang="zh-CN" altLang="en-US" sz="2400" b="1" dirty="0">
                <a:solidFill>
                  <a:schemeClr val="tx1"/>
                </a:solidFill>
                <a:latin typeface="Arial" panose="020B0604020202020204" pitchFamily="34" charset="0"/>
              </a:rPr>
              <a:t>5.9   </a:t>
            </a:r>
            <a:r>
              <a:rPr kumimoji="1" lang="zh-CN" altLang="en-US" sz="2400" b="1" dirty="0">
                <a:solidFill>
                  <a:schemeClr val="tx1"/>
                </a:solidFill>
                <a:latin typeface="Arial" panose="020B0604020202020204" pitchFamily="34" charset="0"/>
                <a:ea typeface="黑体" panose="02010609060101010101" pitchFamily="49" charset="-122"/>
              </a:rPr>
              <a:t>三点法示意图</a:t>
            </a:r>
            <a:endParaRPr lang="zh-CN" altLang="en-US" sz="2400" dirty="0"/>
          </a:p>
        </p:txBody>
      </p:sp>
    </p:spTree>
  </p:cSld>
  <p:clrMapOvr>
    <a:masterClrMapping/>
  </p:clrMapOvr>
  <p:transition spd="med">
    <p:push/>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北斗导航系统</a:t>
            </a:r>
          </a:p>
        </p:txBody>
      </p:sp>
      <p:sp>
        <p:nvSpPr>
          <p:cNvPr id="5" name="灯片编号占位符 4"/>
          <p:cNvSpPr>
            <a:spLocks noGrp="1"/>
          </p:cNvSpPr>
          <p:nvPr>
            <p:ph type="sldNum" sz="quarter" idx="12"/>
          </p:nvPr>
        </p:nvSpPr>
        <p:spPr/>
        <p:txBody>
          <a:bodyPr/>
          <a:lstStyle/>
          <a:p>
            <a:fld id="{2030C6B6-83FA-467B-9E8F-E93954412FF6}" type="slidenum">
              <a:rPr lang="zh-CN" altLang="en-US" smtClean="0"/>
              <a:t>27</a:t>
            </a:fld>
            <a:endParaRPr lang="en-US" altLang="zh-CN"/>
          </a:p>
        </p:txBody>
      </p:sp>
      <p:pic>
        <p:nvPicPr>
          <p:cNvPr id="6" name="图片 5"/>
          <p:cNvPicPr>
            <a:picLocks noChangeAspect="1"/>
          </p:cNvPicPr>
          <p:nvPr/>
        </p:nvPicPr>
        <p:blipFill>
          <a:blip r:embed="rId2"/>
          <a:stretch>
            <a:fillRect/>
          </a:stretch>
        </p:blipFill>
        <p:spPr>
          <a:xfrm>
            <a:off x="6994950" y="1673225"/>
            <a:ext cx="4572000" cy="4572000"/>
          </a:xfrm>
          <a:prstGeom prst="rect">
            <a:avLst/>
          </a:prstGeom>
        </p:spPr>
      </p:pic>
      <p:sp>
        <p:nvSpPr>
          <p:cNvPr id="8" name="文本框 7"/>
          <p:cNvSpPr txBox="1"/>
          <p:nvPr/>
        </p:nvSpPr>
        <p:spPr>
          <a:xfrm>
            <a:off x="783221" y="1883548"/>
            <a:ext cx="6097508" cy="4205126"/>
          </a:xfrm>
          <a:prstGeom prst="rect">
            <a:avLst/>
          </a:prstGeom>
          <a:noFill/>
        </p:spPr>
        <p:txBody>
          <a:bodyPr wrap="square">
            <a:spAutoFit/>
          </a:bodyPr>
          <a:lstStyle/>
          <a:p>
            <a:pPr marL="342900" indent="-342900" algn="l">
              <a:lnSpc>
                <a:spcPct val="150000"/>
              </a:lnSpc>
              <a:buFont typeface="Wingdings" panose="05000000000000000000" pitchFamily="2" charset="2"/>
              <a:buChar char="Ø"/>
            </a:pPr>
            <a:r>
              <a:rPr lang="zh-CN" altLang="en-US" sz="1800" dirty="0">
                <a:latin typeface="等线" panose="02010600030101010101" pitchFamily="2" charset="-122"/>
                <a:ea typeface="等线" panose="02010600030101010101" pitchFamily="2" charset="-122"/>
              </a:rPr>
              <a:t>北斗卫星导航系统是中国自行研制的全球卫星导航系统</a:t>
            </a:r>
            <a:r>
              <a:rPr lang="en-US" altLang="zh-CN" sz="1800" dirty="0">
                <a:latin typeface="等线" panose="02010600030101010101" pitchFamily="2" charset="-122"/>
                <a:ea typeface="等线" panose="02010600030101010101" pitchFamily="2" charset="-122"/>
              </a:rPr>
              <a:t>;</a:t>
            </a:r>
          </a:p>
          <a:p>
            <a:pPr marL="342900" indent="-342900" algn="l">
              <a:lnSpc>
                <a:spcPct val="150000"/>
              </a:lnSpc>
              <a:buFont typeface="Wingdings" panose="05000000000000000000" pitchFamily="2" charset="2"/>
              <a:buChar char="Ø"/>
            </a:pPr>
            <a:r>
              <a:rPr lang="zh-CN" altLang="en-US" sz="1800" dirty="0">
                <a:latin typeface="等线" panose="02010600030101010101" pitchFamily="2" charset="-122"/>
                <a:ea typeface="等线" panose="02010600030101010101" pitchFamily="2" charset="-122"/>
              </a:rPr>
              <a:t>北斗卫星导航系统由空间段、地面段和用户段三部分组成，可在全球范围内全天候、全天时为各类用户提供高精度、高可靠定位、导航、授时服务，并且具备短报文通信能力；</a:t>
            </a:r>
            <a:endParaRPr lang="en-US" altLang="zh-CN" sz="1800" dirty="0">
              <a:latin typeface="等线" panose="02010600030101010101" pitchFamily="2" charset="-122"/>
              <a:ea typeface="等线" panose="02010600030101010101" pitchFamily="2" charset="-122"/>
            </a:endParaRPr>
          </a:p>
          <a:p>
            <a:pPr marL="342900" indent="-342900" algn="l">
              <a:lnSpc>
                <a:spcPct val="150000"/>
              </a:lnSpc>
              <a:buFont typeface="Wingdings" panose="05000000000000000000" pitchFamily="2" charset="2"/>
              <a:buChar char="Ø"/>
            </a:pPr>
            <a:r>
              <a:rPr lang="zh-CN" altLang="en-US" sz="1800" dirty="0">
                <a:latin typeface="等线" panose="02010600030101010101" pitchFamily="2" charset="-122"/>
                <a:ea typeface="等线" panose="02010600030101010101" pitchFamily="2" charset="-122"/>
              </a:rPr>
              <a:t>已经具备区域导航、定位和授时能力，定位精度为分米、厘米级别，测速精度</a:t>
            </a:r>
            <a:r>
              <a:rPr lang="en-US" altLang="zh-CN" sz="1800" dirty="0">
                <a:latin typeface="等线" panose="02010600030101010101" pitchFamily="2" charset="-122"/>
                <a:ea typeface="等线" panose="02010600030101010101" pitchFamily="2" charset="-122"/>
              </a:rPr>
              <a:t>0.2</a:t>
            </a:r>
            <a:r>
              <a:rPr lang="zh-CN" altLang="en-US" sz="1800" dirty="0">
                <a:latin typeface="等线" panose="02010600030101010101" pitchFamily="2" charset="-122"/>
                <a:ea typeface="等线" panose="02010600030101010101" pitchFamily="2" charset="-122"/>
              </a:rPr>
              <a:t>米</a:t>
            </a:r>
            <a:r>
              <a:rPr lang="en-US" altLang="zh-CN" sz="1800" dirty="0">
                <a:latin typeface="等线" panose="02010600030101010101" pitchFamily="2" charset="-122"/>
                <a:ea typeface="等线" panose="02010600030101010101" pitchFamily="2" charset="-122"/>
              </a:rPr>
              <a:t>/</a:t>
            </a:r>
            <a:r>
              <a:rPr lang="zh-CN" altLang="en-US" sz="1800" dirty="0">
                <a:latin typeface="等线" panose="02010600030101010101" pitchFamily="2" charset="-122"/>
                <a:ea typeface="等线" panose="02010600030101010101" pitchFamily="2" charset="-122"/>
              </a:rPr>
              <a:t>秒，授时精度</a:t>
            </a:r>
            <a:r>
              <a:rPr lang="en-US" altLang="zh-CN" sz="1800" dirty="0">
                <a:latin typeface="等线" panose="02010600030101010101" pitchFamily="2" charset="-122"/>
                <a:ea typeface="等线" panose="02010600030101010101" pitchFamily="2" charset="-122"/>
              </a:rPr>
              <a:t>10</a:t>
            </a:r>
            <a:r>
              <a:rPr lang="zh-CN" altLang="en-US" sz="1800" dirty="0">
                <a:latin typeface="等线" panose="02010600030101010101" pitchFamily="2" charset="-122"/>
                <a:ea typeface="等线" panose="02010600030101010101" pitchFamily="2" charset="-122"/>
              </a:rPr>
              <a:t>纳秒</a:t>
            </a:r>
            <a:r>
              <a:rPr lang="en-US" altLang="zh-CN" sz="1800" dirty="0">
                <a:latin typeface="等线" panose="02010600030101010101" pitchFamily="2" charset="-122"/>
                <a:ea typeface="等线" panose="02010600030101010101" pitchFamily="2" charset="-122"/>
              </a:rPr>
              <a:t>;</a:t>
            </a:r>
          </a:p>
          <a:p>
            <a:pPr marL="342900" indent="-342900" algn="l">
              <a:lnSpc>
                <a:spcPct val="150000"/>
              </a:lnSpc>
              <a:buFont typeface="Wingdings" panose="05000000000000000000" pitchFamily="2" charset="2"/>
              <a:buChar char="Ø"/>
            </a:pPr>
            <a:r>
              <a:rPr lang="zh-CN" altLang="en-US" sz="1800" dirty="0">
                <a:latin typeface="等线" panose="02010600030101010101" pitchFamily="2" charset="-122"/>
                <a:ea typeface="等线" panose="02010600030101010101" pitchFamily="2" charset="-122"/>
              </a:rPr>
              <a:t>截至</a:t>
            </a:r>
            <a:r>
              <a:rPr lang="en-US" altLang="zh-CN" sz="1800" dirty="0">
                <a:latin typeface="等线" panose="02010600030101010101" pitchFamily="2" charset="-122"/>
                <a:ea typeface="等线" panose="02010600030101010101" pitchFamily="2" charset="-122"/>
              </a:rPr>
              <a:t>2018</a:t>
            </a:r>
            <a:r>
              <a:rPr lang="zh-CN" altLang="en-US" sz="1800" dirty="0">
                <a:latin typeface="等线" panose="02010600030101010101" pitchFamily="2" charset="-122"/>
                <a:ea typeface="等线" panose="02010600030101010101" pitchFamily="2" charset="-122"/>
              </a:rPr>
              <a:t>年</a:t>
            </a:r>
            <a:r>
              <a:rPr lang="en-US" altLang="zh-CN" sz="1800" dirty="0">
                <a:latin typeface="等线" panose="02010600030101010101" pitchFamily="2" charset="-122"/>
                <a:ea typeface="等线" panose="02010600030101010101" pitchFamily="2" charset="-122"/>
              </a:rPr>
              <a:t>12</a:t>
            </a:r>
            <a:r>
              <a:rPr lang="zh-CN" altLang="en-US" sz="1800" dirty="0">
                <a:latin typeface="等线" panose="02010600030101010101" pitchFamily="2" charset="-122"/>
                <a:ea typeface="等线" panose="02010600030101010101" pitchFamily="2" charset="-122"/>
              </a:rPr>
              <a:t>月，北斗系统可提供全球服务，在轨工作卫星共</a:t>
            </a:r>
            <a:r>
              <a:rPr lang="en-US" altLang="zh-CN" sz="1800" dirty="0">
                <a:latin typeface="等线" panose="02010600030101010101" pitchFamily="2" charset="-122"/>
                <a:ea typeface="等线" panose="02010600030101010101" pitchFamily="2" charset="-122"/>
              </a:rPr>
              <a:t>33</a:t>
            </a:r>
            <a:r>
              <a:rPr lang="zh-CN" altLang="en-US" sz="1800" dirty="0">
                <a:latin typeface="等线" panose="02010600030101010101" pitchFamily="2" charset="-122"/>
                <a:ea typeface="等线" panose="02010600030101010101" pitchFamily="2" charset="-122"/>
              </a:rPr>
              <a:t>颗，包含</a:t>
            </a:r>
            <a:r>
              <a:rPr lang="en-US" altLang="zh-CN" sz="1800" dirty="0">
                <a:latin typeface="等线" panose="02010600030101010101" pitchFamily="2" charset="-122"/>
                <a:ea typeface="等线" panose="02010600030101010101" pitchFamily="2" charset="-122"/>
              </a:rPr>
              <a:t>5</a:t>
            </a:r>
            <a:r>
              <a:rPr lang="zh-CN" altLang="en-US" sz="1800" dirty="0">
                <a:latin typeface="等线" panose="02010600030101010101" pitchFamily="2" charset="-122"/>
                <a:ea typeface="等线" panose="02010600030101010101" pitchFamily="2" charset="-122"/>
              </a:rPr>
              <a:t>颗地球静止轨道卫星、</a:t>
            </a:r>
            <a:r>
              <a:rPr lang="en-US" altLang="zh-CN" sz="1800" dirty="0">
                <a:latin typeface="等线" panose="02010600030101010101" pitchFamily="2" charset="-122"/>
                <a:ea typeface="等线" panose="02010600030101010101" pitchFamily="2" charset="-122"/>
              </a:rPr>
              <a:t>7</a:t>
            </a:r>
            <a:r>
              <a:rPr lang="zh-CN" altLang="en-US" sz="1800" dirty="0">
                <a:latin typeface="等线" panose="02010600030101010101" pitchFamily="2" charset="-122"/>
                <a:ea typeface="等线" panose="02010600030101010101" pitchFamily="2" charset="-122"/>
              </a:rPr>
              <a:t>颗倾斜地球同步轨道卫星和</a:t>
            </a:r>
            <a:r>
              <a:rPr lang="en-US" altLang="zh-CN" sz="1800" dirty="0">
                <a:latin typeface="等线" panose="02010600030101010101" pitchFamily="2" charset="-122"/>
                <a:ea typeface="等线" panose="02010600030101010101" pitchFamily="2" charset="-122"/>
              </a:rPr>
              <a:t>21</a:t>
            </a:r>
            <a:r>
              <a:rPr lang="zh-CN" altLang="en-US" sz="1800" dirty="0">
                <a:latin typeface="等线" panose="02010600030101010101" pitchFamily="2" charset="-122"/>
                <a:ea typeface="等线" panose="02010600030101010101" pitchFamily="2" charset="-122"/>
              </a:rPr>
              <a:t>颗中圆地球轨道卫星。</a:t>
            </a:r>
          </a:p>
        </p:txBody>
      </p:sp>
    </p:spTree>
  </p:cSld>
  <p:clrMapOvr>
    <a:masterClrMapping/>
  </p:clrMapOvr>
  <p:transition spd="med">
    <p:push/>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Rectangle 2"/>
          <p:cNvSpPr>
            <a:spLocks noGrp="1" noChangeArrowheads="1"/>
          </p:cNvSpPr>
          <p:nvPr>
            <p:ph type="title"/>
          </p:nvPr>
        </p:nvSpPr>
        <p:spPr/>
        <p:txBody>
          <a:bodyPr/>
          <a:lstStyle/>
          <a:p>
            <a:pPr>
              <a:lnSpc>
                <a:spcPct val="150000"/>
              </a:lnSpc>
            </a:pPr>
            <a:r>
              <a:rPr lang="zh-CN" altLang="en-US" b="1" dirty="0"/>
              <a:t>5.6   智能建筑</a:t>
            </a:r>
          </a:p>
        </p:txBody>
      </p:sp>
      <p:graphicFrame>
        <p:nvGraphicFramePr>
          <p:cNvPr id="215049" name="Object 9"/>
          <p:cNvGraphicFramePr>
            <a:graphicFrameLocks noGrp="1" noChangeAspect="1"/>
          </p:cNvGraphicFramePr>
          <p:nvPr>
            <p:ph idx="1"/>
          </p:nvPr>
        </p:nvGraphicFramePr>
        <p:xfrm>
          <a:off x="2855914" y="2564449"/>
          <a:ext cx="6746875" cy="3024187"/>
        </p:xfrm>
        <a:graphic>
          <a:graphicData uri="http://schemas.openxmlformats.org/presentationml/2006/ole">
            <mc:AlternateContent xmlns:mc="http://schemas.openxmlformats.org/markup-compatibility/2006">
              <mc:Choice xmlns:v="urn:schemas-microsoft-com:vml" Requires="v">
                <p:oleObj spid="_x0000_s215099" name="Visio" r:id="rId3" imgW="6119495" imgH="2757170" progId="Visio.Drawing.11">
                  <p:embed/>
                </p:oleObj>
              </mc:Choice>
              <mc:Fallback>
                <p:oleObj name="Visio" r:id="rId3" imgW="6119495" imgH="2757170" progId="Visio.Drawing.11">
                  <p:embed/>
                  <p:pic>
                    <p:nvPicPr>
                      <p:cNvPr id="0" name="Object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55914" y="2564449"/>
                        <a:ext cx="6746875" cy="30241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灯片编号占位符 3"/>
          <p:cNvSpPr>
            <a:spLocks noGrp="1"/>
          </p:cNvSpPr>
          <p:nvPr>
            <p:ph type="sldNum" sz="quarter" idx="12"/>
          </p:nvPr>
        </p:nvSpPr>
        <p:spPr/>
        <p:txBody>
          <a:bodyPr/>
          <a:lstStyle/>
          <a:p>
            <a:fld id="{1ED81D15-3430-4500-AB43-04D74561CFD5}" type="slidenum">
              <a:rPr lang="zh-CN" altLang="en-US"/>
              <a:t>28</a:t>
            </a:fld>
            <a:endParaRPr lang="en-US" altLang="zh-CN"/>
          </a:p>
        </p:txBody>
      </p:sp>
      <p:sp>
        <p:nvSpPr>
          <p:cNvPr id="215051" name="Rectangle 11"/>
          <p:cNvSpPr>
            <a:spLocks noChangeArrowheads="1"/>
          </p:cNvSpPr>
          <p:nvPr/>
        </p:nvSpPr>
        <p:spPr bwMode="auto">
          <a:xfrm>
            <a:off x="1199515" y="1844675"/>
            <a:ext cx="10260330" cy="460375"/>
          </a:xfrm>
          <a:prstGeom prst="rect">
            <a:avLst/>
          </a:prstGeom>
          <a:noFill/>
          <a:ln>
            <a:noFill/>
          </a:ln>
          <a:effectLst/>
          <a:extLst>
            <a:ext uri="{909E8E84-426E-40DD-AFC4-6F175D3DCCD1}">
              <a14:hiddenFill xmlns:a14="http://schemas.microsoft.com/office/drawing/2010/main">
                <a:solidFill>
                  <a:schemeClr val="bg2"/>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eaLnBrk="1" hangingPunct="1">
              <a:spcBef>
                <a:spcPct val="20000"/>
              </a:spcBef>
              <a:buClr>
                <a:schemeClr val="tx2"/>
              </a:buClr>
              <a:buSzPct val="115000"/>
            </a:pPr>
            <a:r>
              <a:rPr kumimoji="1" lang="zh-CN" altLang="en-US" sz="2400" b="1" dirty="0">
                <a:solidFill>
                  <a:schemeClr val="tx1"/>
                </a:solidFill>
                <a:latin typeface="等线" panose="02010600030101010101" pitchFamily="2" charset="-122"/>
                <a:ea typeface="等线" panose="02010600030101010101" pitchFamily="2" charset="-122"/>
              </a:rPr>
              <a:t>三大基本要素：</a:t>
            </a:r>
            <a:r>
              <a:rPr kumimoji="1" lang="zh-CN" altLang="en-US" sz="2400" b="1" dirty="0">
                <a:solidFill>
                  <a:schemeClr val="tx2"/>
                </a:solidFill>
                <a:latin typeface="等线" panose="02010600030101010101" pitchFamily="2" charset="-122"/>
                <a:ea typeface="等线" panose="02010600030101010101" pitchFamily="2" charset="-122"/>
              </a:rPr>
              <a:t>楼宇自动化系统、通信自动化系统和办公自动化系统。</a:t>
            </a:r>
          </a:p>
        </p:txBody>
      </p:sp>
      <p:sp>
        <p:nvSpPr>
          <p:cNvPr id="2" name="文本框 1"/>
          <p:cNvSpPr txBox="1"/>
          <p:nvPr/>
        </p:nvSpPr>
        <p:spPr>
          <a:xfrm>
            <a:off x="1776095" y="5876925"/>
            <a:ext cx="8637905" cy="645160"/>
          </a:xfrm>
          <a:prstGeom prst="rect">
            <a:avLst/>
          </a:prstGeom>
          <a:noFill/>
        </p:spPr>
        <p:txBody>
          <a:bodyPr wrap="square" rtlCol="0" anchor="t">
            <a:spAutoFit/>
          </a:bodyPr>
          <a:lstStyle/>
          <a:p>
            <a:pPr algn="just"/>
            <a:r>
              <a:rPr lang="zh-CN" altLang="en-US" sz="1800" b="1" dirty="0">
                <a:latin typeface="等线" panose="02010600030101010101" pitchFamily="2" charset="-122"/>
                <a:ea typeface="等线" panose="02010600030101010101" pitchFamily="2" charset="-122"/>
                <a:cs typeface="等线" panose="02010600030101010101" pitchFamily="2" charset="-122"/>
              </a:rPr>
              <a:t>智能建筑(Intelligent Building)，又称为智能大厦，是把现代建筑技术和信息技术有机地结合起来，设计和建造安全、舒适、高效、节能、方便灵活的现代化建筑。</a:t>
            </a:r>
          </a:p>
        </p:txBody>
      </p:sp>
    </p:spTree>
  </p:cSld>
  <p:clrMapOvr>
    <a:masterClrMapping/>
  </p:clrMapOvr>
  <p:transition spd="med">
    <p:random/>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p:cNvSpPr>
            <a:spLocks noGrp="1" noChangeArrowheads="1"/>
          </p:cNvSpPr>
          <p:nvPr>
            <p:ph type="title"/>
          </p:nvPr>
        </p:nvSpPr>
        <p:spPr>
          <a:xfrm>
            <a:off x="839416" y="416900"/>
            <a:ext cx="7772400" cy="1022349"/>
          </a:xfrm>
        </p:spPr>
        <p:txBody>
          <a:bodyPr/>
          <a:lstStyle/>
          <a:p>
            <a:pPr>
              <a:lnSpc>
                <a:spcPct val="150000"/>
              </a:lnSpc>
            </a:pPr>
            <a:r>
              <a:rPr lang="zh-CN" altLang="en-US" sz="3400" dirty="0"/>
              <a:t>5.7</a:t>
            </a:r>
            <a:r>
              <a:rPr lang="zh-CN" altLang="en-US" sz="3400" b="1" dirty="0"/>
              <a:t>  智能交通系统</a:t>
            </a:r>
          </a:p>
        </p:txBody>
      </p:sp>
      <p:sp>
        <p:nvSpPr>
          <p:cNvPr id="5" name="灯片编号占位符 4"/>
          <p:cNvSpPr>
            <a:spLocks noGrp="1"/>
          </p:cNvSpPr>
          <p:nvPr>
            <p:ph type="sldNum" sz="quarter" idx="12"/>
          </p:nvPr>
        </p:nvSpPr>
        <p:spPr/>
        <p:txBody>
          <a:bodyPr/>
          <a:lstStyle/>
          <a:p>
            <a:fld id="{2E5C5667-0A70-4892-B6FB-C3B5B9CAFCE0}" type="slidenum">
              <a:rPr lang="zh-CN" altLang="en-US"/>
              <a:t>29</a:t>
            </a:fld>
            <a:endParaRPr lang="en-US" altLang="zh-CN"/>
          </a:p>
        </p:txBody>
      </p:sp>
      <p:sp>
        <p:nvSpPr>
          <p:cNvPr id="115718" name="Text Box 6"/>
          <p:cNvSpPr txBox="1">
            <a:spLocks noChangeArrowheads="1"/>
          </p:cNvSpPr>
          <p:nvPr/>
        </p:nvSpPr>
        <p:spPr bwMode="auto">
          <a:xfrm>
            <a:off x="839416" y="2065020"/>
            <a:ext cx="10873208" cy="4443396"/>
          </a:xfrm>
          <a:prstGeom prst="rect">
            <a:avLst/>
          </a:prstGeom>
          <a:noFill/>
          <a:ln>
            <a:noFill/>
          </a:ln>
          <a:effectLst/>
          <a:extLst>
            <a:ext uri="{909E8E84-426E-40DD-AFC4-6F175D3DCCD1}">
              <a14:hiddenFill xmlns:a14="http://schemas.microsoft.com/office/drawing/2010/main">
                <a:solidFill>
                  <a:schemeClr val="bg2"/>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eaLnBrk="1" hangingPunct="1">
              <a:lnSpc>
                <a:spcPct val="150000"/>
              </a:lnSpc>
              <a:spcBef>
                <a:spcPct val="50000"/>
              </a:spcBef>
              <a:buClr>
                <a:schemeClr val="tx2"/>
              </a:buClr>
              <a:buSzPct val="115000"/>
            </a:pPr>
            <a:r>
              <a:rPr kumimoji="1" lang="zh-CN" altLang="en-US" sz="2400" dirty="0">
                <a:solidFill>
                  <a:schemeClr val="tx1"/>
                </a:solidFill>
                <a:latin typeface="等线" panose="02010600030101010101" pitchFamily="2" charset="-122"/>
                <a:ea typeface="等线" panose="02010600030101010101" pitchFamily="2" charset="-122"/>
              </a:rPr>
              <a:t>       智能交通系统是将先进的</a:t>
            </a:r>
            <a:r>
              <a:rPr kumimoji="1" lang="zh-CN" altLang="en-US" sz="2400" b="1" dirty="0">
                <a:solidFill>
                  <a:schemeClr val="bg2">
                    <a:lumMod val="50000"/>
                    <a:lumOff val="50000"/>
                  </a:schemeClr>
                </a:solidFill>
                <a:latin typeface="等线" panose="02010600030101010101" pitchFamily="2" charset="-122"/>
                <a:ea typeface="等线" panose="02010600030101010101" pitchFamily="2" charset="-122"/>
              </a:rPr>
              <a:t>数据通讯传输技术、电子传感技术、控制技术以及计算机技术</a:t>
            </a:r>
            <a:r>
              <a:rPr kumimoji="1" lang="zh-CN" altLang="en-US" sz="2400" dirty="0">
                <a:solidFill>
                  <a:schemeClr val="tx1"/>
                </a:solidFill>
                <a:latin typeface="等线" panose="02010600030101010101" pitchFamily="2" charset="-122"/>
                <a:ea typeface="等线" panose="02010600030101010101" pitchFamily="2" charset="-122"/>
              </a:rPr>
              <a:t>等有效地集成运用于整个地面运输管理体系，而建立起的一种在大范围内、全方位发挥作用的，实时、准确、高效的</a:t>
            </a:r>
            <a:r>
              <a:rPr kumimoji="1" lang="zh-CN" altLang="en-US" sz="2400" b="1" dirty="0">
                <a:solidFill>
                  <a:schemeClr val="bg2">
                    <a:lumMod val="50000"/>
                    <a:lumOff val="50000"/>
                  </a:schemeClr>
                </a:solidFill>
                <a:latin typeface="等线" panose="02010600030101010101" pitchFamily="2" charset="-122"/>
                <a:ea typeface="等线" panose="02010600030101010101" pitchFamily="2" charset="-122"/>
              </a:rPr>
              <a:t>综合运输和管理系统</a:t>
            </a:r>
            <a:r>
              <a:rPr kumimoji="1" lang="zh-CN" altLang="en-US" sz="2400" dirty="0">
                <a:solidFill>
                  <a:schemeClr val="tx1"/>
                </a:solidFill>
                <a:latin typeface="等线" panose="02010600030101010101" pitchFamily="2" charset="-122"/>
                <a:ea typeface="等线" panose="02010600030101010101" pitchFamily="2" charset="-122"/>
              </a:rPr>
              <a:t>。</a:t>
            </a:r>
          </a:p>
          <a:p>
            <a:pPr algn="l" eaLnBrk="1" hangingPunct="1">
              <a:lnSpc>
                <a:spcPct val="150000"/>
              </a:lnSpc>
              <a:spcBef>
                <a:spcPct val="50000"/>
              </a:spcBef>
              <a:buClr>
                <a:schemeClr val="tx2"/>
              </a:buClr>
              <a:buSzPct val="115000"/>
            </a:pPr>
            <a:r>
              <a:rPr kumimoji="1" lang="zh-CN" altLang="en-US" sz="2400" dirty="0">
                <a:solidFill>
                  <a:schemeClr val="tx1"/>
                </a:solidFill>
                <a:latin typeface="等线" panose="02010600030101010101" pitchFamily="2" charset="-122"/>
                <a:ea typeface="等线" panose="02010600030101010101" pitchFamily="2" charset="-122"/>
              </a:rPr>
              <a:t> </a:t>
            </a:r>
            <a:r>
              <a:rPr kumimoji="1" lang="en-US" altLang="zh-CN" sz="2400" dirty="0">
                <a:solidFill>
                  <a:schemeClr val="tx1"/>
                </a:solidFill>
                <a:latin typeface="等线" panose="02010600030101010101" pitchFamily="2" charset="-122"/>
                <a:ea typeface="等线" panose="02010600030101010101" pitchFamily="2" charset="-122"/>
              </a:rPr>
              <a:t>	</a:t>
            </a:r>
            <a:r>
              <a:rPr kumimoji="1" lang="zh-CN" altLang="en-US" sz="2400" b="1" dirty="0">
                <a:solidFill>
                  <a:schemeClr val="bg2">
                    <a:lumMod val="25000"/>
                    <a:lumOff val="75000"/>
                  </a:schemeClr>
                </a:solidFill>
                <a:latin typeface="等线" panose="02010600030101010101" pitchFamily="2" charset="-122"/>
                <a:ea typeface="等线" panose="02010600030101010101" pitchFamily="2" charset="-122"/>
              </a:rPr>
              <a:t>(1)    提高公路交通的安全性</a:t>
            </a:r>
            <a:r>
              <a:rPr kumimoji="1" lang="zh-CN" altLang="en-US" sz="2800" b="1" dirty="0">
                <a:solidFill>
                  <a:schemeClr val="bg2">
                    <a:lumMod val="25000"/>
                    <a:lumOff val="75000"/>
                  </a:schemeClr>
                </a:solidFill>
                <a:latin typeface="等线" panose="02010600030101010101" pitchFamily="2" charset="-122"/>
                <a:ea typeface="等线" panose="02010600030101010101" pitchFamily="2" charset="-122"/>
              </a:rPr>
              <a:t> </a:t>
            </a:r>
          </a:p>
          <a:p>
            <a:pPr lvl="2" algn="l" eaLnBrk="1" hangingPunct="1">
              <a:lnSpc>
                <a:spcPct val="150000"/>
              </a:lnSpc>
              <a:spcBef>
                <a:spcPct val="20000"/>
              </a:spcBef>
              <a:buClr>
                <a:schemeClr val="tx2"/>
              </a:buClr>
              <a:buSzPct val="115000"/>
            </a:pPr>
            <a:r>
              <a:rPr kumimoji="1" lang="zh-CN" altLang="en-US" sz="2400" b="1" dirty="0">
                <a:solidFill>
                  <a:schemeClr val="bg2">
                    <a:lumMod val="25000"/>
                    <a:lumOff val="75000"/>
                  </a:schemeClr>
                </a:solidFill>
                <a:latin typeface="等线" panose="02010600030101010101" pitchFamily="2" charset="-122"/>
                <a:ea typeface="等线" panose="02010600030101010101" pitchFamily="2" charset="-122"/>
              </a:rPr>
              <a:t>(2)   </a:t>
            </a:r>
            <a:r>
              <a:rPr kumimoji="1" lang="zh-CN" altLang="en-US" sz="2400" b="1" dirty="0">
                <a:solidFill>
                  <a:schemeClr val="bg2">
                    <a:lumMod val="25000"/>
                    <a:lumOff val="75000"/>
                  </a:schemeClr>
                </a:solidFill>
                <a:latin typeface="等线" panose="02010600030101010101" pitchFamily="2" charset="-122"/>
                <a:ea typeface="等线" panose="02010600030101010101" pitchFamily="2" charset="-122"/>
                <a:cs typeface="Times New Roman" panose="02020603050405020304" pitchFamily="18" charset="0"/>
              </a:rPr>
              <a:t> </a:t>
            </a:r>
            <a:r>
              <a:rPr kumimoji="1" lang="zh-CN" altLang="en-US" sz="2400" b="1" dirty="0">
                <a:solidFill>
                  <a:schemeClr val="bg2">
                    <a:lumMod val="25000"/>
                    <a:lumOff val="75000"/>
                  </a:schemeClr>
                </a:solidFill>
                <a:latin typeface="等线" panose="02010600030101010101" pitchFamily="2" charset="-122"/>
                <a:ea typeface="等线" panose="02010600030101010101" pitchFamily="2" charset="-122"/>
              </a:rPr>
              <a:t>降低能源消耗，减少汽车运输对环境的影响</a:t>
            </a:r>
          </a:p>
          <a:p>
            <a:pPr lvl="2" algn="l" eaLnBrk="1" hangingPunct="1">
              <a:lnSpc>
                <a:spcPct val="150000"/>
              </a:lnSpc>
              <a:spcBef>
                <a:spcPct val="20000"/>
              </a:spcBef>
              <a:buClr>
                <a:schemeClr val="tx2"/>
              </a:buClr>
              <a:buSzPct val="115000"/>
            </a:pPr>
            <a:r>
              <a:rPr kumimoji="1" lang="zh-CN" altLang="en-US" sz="2400" b="1" dirty="0">
                <a:solidFill>
                  <a:schemeClr val="bg2">
                    <a:lumMod val="25000"/>
                    <a:lumOff val="75000"/>
                  </a:schemeClr>
                </a:solidFill>
                <a:latin typeface="等线" panose="02010600030101010101" pitchFamily="2" charset="-122"/>
                <a:ea typeface="等线" panose="02010600030101010101" pitchFamily="2" charset="-122"/>
              </a:rPr>
              <a:t>(3)    提高公路网络的通行能力</a:t>
            </a:r>
          </a:p>
          <a:p>
            <a:pPr lvl="2" algn="l" eaLnBrk="1" hangingPunct="1">
              <a:lnSpc>
                <a:spcPct val="150000"/>
              </a:lnSpc>
              <a:spcBef>
                <a:spcPct val="20000"/>
              </a:spcBef>
              <a:buClr>
                <a:schemeClr val="tx2"/>
              </a:buClr>
              <a:buSzPct val="115000"/>
            </a:pPr>
            <a:r>
              <a:rPr kumimoji="1" lang="zh-CN" altLang="en-US" sz="2400" b="1" dirty="0">
                <a:solidFill>
                  <a:schemeClr val="bg2">
                    <a:lumMod val="25000"/>
                    <a:lumOff val="75000"/>
                  </a:schemeClr>
                </a:solidFill>
                <a:latin typeface="等线" panose="02010600030101010101" pitchFamily="2" charset="-122"/>
                <a:ea typeface="等线" panose="02010600030101010101" pitchFamily="2" charset="-122"/>
              </a:rPr>
              <a:t>(4)    提高汽车运输生产率和经济效益</a:t>
            </a:r>
          </a:p>
        </p:txBody>
      </p:sp>
      <p:sp>
        <p:nvSpPr>
          <p:cNvPr id="6" name="Rectangle 2"/>
          <p:cNvSpPr txBox="1">
            <a:spLocks noChangeArrowheads="1"/>
          </p:cNvSpPr>
          <p:nvPr/>
        </p:nvSpPr>
        <p:spPr bwMode="auto">
          <a:xfrm>
            <a:off x="839470" y="1628775"/>
            <a:ext cx="10261600" cy="8724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lvl1pPr algn="l" rtl="0" eaLnBrk="1" fontAlgn="base" hangingPunct="1">
              <a:spcBef>
                <a:spcPct val="0"/>
              </a:spcBef>
              <a:spcAft>
                <a:spcPct val="0"/>
              </a:spcAft>
              <a:defRPr sz="4400" b="1" kern="1200">
                <a:solidFill>
                  <a:schemeClr val="tx2"/>
                </a:solidFill>
                <a:latin typeface="等线" panose="02010600030101010101" pitchFamily="2" charset="-122"/>
                <a:ea typeface="等线" panose="02010600030101010101" pitchFamily="2" charset="-122"/>
                <a:cs typeface="+mj-cs"/>
              </a:defRPr>
            </a:lvl1pPr>
            <a:lvl2pPr algn="l" rtl="0" eaLnBrk="1" fontAlgn="base" hangingPunct="1">
              <a:spcBef>
                <a:spcPct val="0"/>
              </a:spcBef>
              <a:spcAft>
                <a:spcPct val="0"/>
              </a:spcAft>
              <a:defRPr sz="3150">
                <a:solidFill>
                  <a:schemeClr val="tx2"/>
                </a:solidFill>
                <a:latin typeface="Times New Roman" panose="02020603050405020304" pitchFamily="18" charset="0"/>
                <a:ea typeface="宋体" panose="02010600030101010101" pitchFamily="2" charset="-122"/>
              </a:defRPr>
            </a:lvl2pPr>
            <a:lvl3pPr algn="l" rtl="0" eaLnBrk="1" fontAlgn="base" hangingPunct="1">
              <a:spcBef>
                <a:spcPct val="0"/>
              </a:spcBef>
              <a:spcAft>
                <a:spcPct val="0"/>
              </a:spcAft>
              <a:defRPr sz="3150">
                <a:solidFill>
                  <a:schemeClr val="tx2"/>
                </a:solidFill>
                <a:latin typeface="Times New Roman" panose="02020603050405020304" pitchFamily="18" charset="0"/>
                <a:ea typeface="宋体" panose="02010600030101010101" pitchFamily="2" charset="-122"/>
              </a:defRPr>
            </a:lvl3pPr>
            <a:lvl4pPr algn="l" rtl="0" eaLnBrk="1" fontAlgn="base" hangingPunct="1">
              <a:spcBef>
                <a:spcPct val="0"/>
              </a:spcBef>
              <a:spcAft>
                <a:spcPct val="0"/>
              </a:spcAft>
              <a:defRPr sz="3150">
                <a:solidFill>
                  <a:schemeClr val="tx2"/>
                </a:solidFill>
                <a:latin typeface="Times New Roman" panose="02020603050405020304" pitchFamily="18" charset="0"/>
                <a:ea typeface="宋体" panose="02010600030101010101" pitchFamily="2" charset="-122"/>
              </a:defRPr>
            </a:lvl4pPr>
            <a:lvl5pPr algn="l" rtl="0" eaLnBrk="1" fontAlgn="base" hangingPunct="1">
              <a:spcBef>
                <a:spcPct val="0"/>
              </a:spcBef>
              <a:spcAft>
                <a:spcPct val="0"/>
              </a:spcAft>
              <a:defRPr sz="3150">
                <a:solidFill>
                  <a:schemeClr val="tx2"/>
                </a:solidFill>
                <a:latin typeface="Times New Roman" panose="02020603050405020304" pitchFamily="18" charset="0"/>
                <a:ea typeface="宋体" panose="02010600030101010101" pitchFamily="2" charset="-122"/>
              </a:defRPr>
            </a:lvl5pPr>
            <a:lvl6pPr marL="342900" algn="l" rtl="0" eaLnBrk="1" fontAlgn="base" hangingPunct="1">
              <a:spcBef>
                <a:spcPct val="0"/>
              </a:spcBef>
              <a:spcAft>
                <a:spcPct val="0"/>
              </a:spcAft>
              <a:defRPr sz="3150">
                <a:solidFill>
                  <a:schemeClr val="tx2"/>
                </a:solidFill>
                <a:latin typeface="Times New Roman" panose="02020603050405020304" pitchFamily="18" charset="0"/>
                <a:ea typeface="宋体" panose="02010600030101010101" pitchFamily="2" charset="-122"/>
              </a:defRPr>
            </a:lvl6pPr>
            <a:lvl7pPr marL="685800" algn="l" rtl="0" eaLnBrk="1" fontAlgn="base" hangingPunct="1">
              <a:spcBef>
                <a:spcPct val="0"/>
              </a:spcBef>
              <a:spcAft>
                <a:spcPct val="0"/>
              </a:spcAft>
              <a:defRPr sz="3150">
                <a:solidFill>
                  <a:schemeClr val="tx2"/>
                </a:solidFill>
                <a:latin typeface="Times New Roman" panose="02020603050405020304" pitchFamily="18" charset="0"/>
                <a:ea typeface="宋体" panose="02010600030101010101" pitchFamily="2" charset="-122"/>
              </a:defRPr>
            </a:lvl7pPr>
            <a:lvl8pPr marL="1028700" algn="l" rtl="0" eaLnBrk="1" fontAlgn="base" hangingPunct="1">
              <a:spcBef>
                <a:spcPct val="0"/>
              </a:spcBef>
              <a:spcAft>
                <a:spcPct val="0"/>
              </a:spcAft>
              <a:defRPr sz="3150">
                <a:solidFill>
                  <a:schemeClr val="tx2"/>
                </a:solidFill>
                <a:latin typeface="Times New Roman" panose="02020603050405020304" pitchFamily="18" charset="0"/>
                <a:ea typeface="宋体" panose="02010600030101010101" pitchFamily="2" charset="-122"/>
              </a:defRPr>
            </a:lvl8pPr>
            <a:lvl9pPr marL="1371600" algn="l" rtl="0" eaLnBrk="1" fontAlgn="base" hangingPunct="1">
              <a:spcBef>
                <a:spcPct val="0"/>
              </a:spcBef>
              <a:spcAft>
                <a:spcPct val="0"/>
              </a:spcAft>
              <a:defRPr sz="3150">
                <a:solidFill>
                  <a:schemeClr val="tx2"/>
                </a:solidFill>
                <a:latin typeface="Times New Roman" panose="02020603050405020304" pitchFamily="18" charset="0"/>
                <a:ea typeface="宋体" panose="02010600030101010101" pitchFamily="2" charset="-122"/>
              </a:defRPr>
            </a:lvl9pPr>
          </a:lstStyle>
          <a:p>
            <a:pPr>
              <a:lnSpc>
                <a:spcPct val="150000"/>
              </a:lnSpc>
            </a:pPr>
            <a:r>
              <a:rPr lang="zh-CN" altLang="en-US" sz="2500" dirty="0"/>
              <a:t> 5.7.1 智能交通系统的概念</a:t>
            </a:r>
            <a:br>
              <a:rPr lang="zh-CN" altLang="en-US" sz="3400" dirty="0"/>
            </a:br>
            <a:endParaRPr lang="zh-CN" altLang="en-US" sz="3400" dirty="0"/>
          </a:p>
        </p:txBody>
      </p:sp>
    </p:spTree>
  </p:cSld>
  <p:clrMapOvr>
    <a:masterClrMapping/>
  </p:clrMapOvr>
  <p:transition spd="med">
    <p:push/>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0" name="Rectangle 2"/>
          <p:cNvSpPr>
            <a:spLocks noGrp="1" noChangeArrowheads="1"/>
          </p:cNvSpPr>
          <p:nvPr>
            <p:ph type="title"/>
          </p:nvPr>
        </p:nvSpPr>
        <p:spPr>
          <a:xfrm>
            <a:off x="839416" y="908720"/>
            <a:ext cx="7515225" cy="512763"/>
          </a:xfrm>
        </p:spPr>
        <p:txBody>
          <a:bodyPr/>
          <a:lstStyle/>
          <a:p>
            <a:r>
              <a:rPr lang="zh-CN" altLang="en-US" b="1" dirty="0"/>
              <a:t>5.2   机械制造自动化</a:t>
            </a:r>
          </a:p>
        </p:txBody>
      </p:sp>
      <p:sp>
        <p:nvSpPr>
          <p:cNvPr id="4" name="灯片编号占位符 3"/>
          <p:cNvSpPr>
            <a:spLocks noGrp="1"/>
          </p:cNvSpPr>
          <p:nvPr>
            <p:ph type="sldNum" sz="quarter" idx="12"/>
          </p:nvPr>
        </p:nvSpPr>
        <p:spPr/>
        <p:txBody>
          <a:bodyPr/>
          <a:lstStyle/>
          <a:p>
            <a:fld id="{19FA33F5-B933-4961-88FC-9DE8D305C6D9}" type="slidenum">
              <a:rPr lang="zh-CN" altLang="en-US"/>
              <a:t>3</a:t>
            </a:fld>
            <a:endParaRPr lang="en-US" altLang="zh-CN"/>
          </a:p>
        </p:txBody>
      </p:sp>
      <p:sp>
        <p:nvSpPr>
          <p:cNvPr id="211972" name="Text Box 4"/>
          <p:cNvSpPr txBox="1">
            <a:spLocks noChangeArrowheads="1"/>
          </p:cNvSpPr>
          <p:nvPr/>
        </p:nvSpPr>
        <p:spPr bwMode="auto">
          <a:xfrm>
            <a:off x="2133600" y="1997839"/>
            <a:ext cx="7924800" cy="2862322"/>
          </a:xfrm>
          <a:prstGeom prst="rect">
            <a:avLst/>
          </a:prstGeom>
          <a:noFill/>
          <a:ln>
            <a:noFill/>
          </a:ln>
          <a:effectLst/>
          <a:extLst>
            <a:ext uri="{909E8E84-426E-40DD-AFC4-6F175D3DCCD1}">
              <a14:hiddenFill xmlns:a14="http://schemas.microsoft.com/office/drawing/2010/main">
                <a:solidFill>
                  <a:schemeClr val="bg2"/>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1" hangingPunct="1">
              <a:spcBef>
                <a:spcPct val="50000"/>
              </a:spcBef>
              <a:buClr>
                <a:schemeClr val="tx2"/>
              </a:buClr>
              <a:buSzPct val="115000"/>
            </a:pPr>
            <a:r>
              <a:rPr kumimoji="1" lang="zh-CN" altLang="en-US" sz="2400" dirty="0">
                <a:solidFill>
                  <a:schemeClr val="tx1"/>
                </a:solidFill>
                <a:latin typeface="等线" panose="02010600030101010101" pitchFamily="2" charset="-122"/>
                <a:ea typeface="等线" panose="02010600030101010101" pitchFamily="2" charset="-122"/>
              </a:rPr>
              <a:t>机械制造自动化技术从20世纪50年代至今，经历了：</a:t>
            </a:r>
          </a:p>
          <a:p>
            <a:pPr lvl="1" algn="l" eaLnBrk="1" hangingPunct="1">
              <a:spcBef>
                <a:spcPct val="50000"/>
              </a:spcBef>
              <a:buClr>
                <a:schemeClr val="tx2"/>
              </a:buClr>
              <a:buSzPct val="115000"/>
              <a:buFontTx/>
              <a:buChar char="•"/>
            </a:pPr>
            <a:r>
              <a:rPr kumimoji="1" lang="zh-CN" altLang="en-US" sz="2400" b="1" dirty="0">
                <a:solidFill>
                  <a:schemeClr val="tx1"/>
                </a:solidFill>
                <a:latin typeface="等线" panose="02010600030101010101" pitchFamily="2" charset="-122"/>
                <a:ea typeface="等线" panose="02010600030101010101" pitchFamily="2" charset="-122"/>
              </a:rPr>
              <a:t>单机自动化、刚性生产线</a:t>
            </a:r>
          </a:p>
          <a:p>
            <a:pPr lvl="1" algn="l" eaLnBrk="1" hangingPunct="1">
              <a:spcBef>
                <a:spcPct val="50000"/>
              </a:spcBef>
              <a:buClr>
                <a:schemeClr val="tx2"/>
              </a:buClr>
              <a:buSzPct val="115000"/>
              <a:buFontTx/>
              <a:buChar char="•"/>
            </a:pPr>
            <a:r>
              <a:rPr kumimoji="1" lang="zh-CN" altLang="en-US" sz="2400" b="1" dirty="0">
                <a:solidFill>
                  <a:schemeClr val="tx1"/>
                </a:solidFill>
                <a:latin typeface="等线" panose="02010600030101010101" pitchFamily="2" charset="-122"/>
                <a:ea typeface="等线" panose="02010600030101010101" pitchFamily="2" charset="-122"/>
              </a:rPr>
              <a:t>数控机床、加工中心</a:t>
            </a:r>
          </a:p>
          <a:p>
            <a:pPr lvl="1" algn="l" eaLnBrk="1" hangingPunct="1">
              <a:spcBef>
                <a:spcPct val="50000"/>
              </a:spcBef>
              <a:buClr>
                <a:schemeClr val="tx2"/>
              </a:buClr>
              <a:buSzPct val="115000"/>
              <a:buFontTx/>
              <a:buChar char="•"/>
            </a:pPr>
            <a:r>
              <a:rPr kumimoji="1" lang="zh-CN" altLang="en-US" sz="2400" b="1" dirty="0">
                <a:solidFill>
                  <a:schemeClr val="tx1"/>
                </a:solidFill>
                <a:latin typeface="等线" panose="02010600030101010101" pitchFamily="2" charset="-122"/>
                <a:ea typeface="等线" panose="02010600030101010101" pitchFamily="2" charset="-122"/>
              </a:rPr>
              <a:t>柔性生产线、柔性制造</a:t>
            </a:r>
          </a:p>
          <a:p>
            <a:pPr algn="l" eaLnBrk="1" hangingPunct="1">
              <a:spcBef>
                <a:spcPct val="50000"/>
              </a:spcBef>
              <a:buClr>
                <a:schemeClr val="tx2"/>
              </a:buClr>
              <a:buSzPct val="115000"/>
            </a:pPr>
            <a:r>
              <a:rPr kumimoji="1" lang="zh-CN" altLang="en-US" sz="2400" dirty="0">
                <a:solidFill>
                  <a:schemeClr val="tx1"/>
                </a:solidFill>
                <a:latin typeface="等线" panose="02010600030101010101" pitchFamily="2" charset="-122"/>
                <a:ea typeface="等线" panose="02010600030101010101" pitchFamily="2" charset="-122"/>
              </a:rPr>
              <a:t>正向计算机集成制造(</a:t>
            </a:r>
            <a:r>
              <a:rPr kumimoji="1" lang="en-US" altLang="zh-CN" sz="2400" dirty="0">
                <a:solidFill>
                  <a:schemeClr val="tx1"/>
                </a:solidFill>
                <a:latin typeface="等线" panose="02010600030101010101" pitchFamily="2" charset="-122"/>
                <a:ea typeface="等线" panose="02010600030101010101" pitchFamily="2" charset="-122"/>
              </a:rPr>
              <a:t>CIM)</a:t>
            </a:r>
            <a:r>
              <a:rPr kumimoji="1" lang="zh-CN" altLang="en-US" sz="2400" dirty="0">
                <a:solidFill>
                  <a:schemeClr val="tx1"/>
                </a:solidFill>
                <a:latin typeface="等线" panose="02010600030101010101" pitchFamily="2" charset="-122"/>
                <a:ea typeface="等线" panose="02010600030101010101" pitchFamily="2" charset="-122"/>
              </a:rPr>
              <a:t>发展</a:t>
            </a:r>
            <a:r>
              <a:rPr kumimoji="1" lang="zh-CN" altLang="en-US" sz="3200" dirty="0">
                <a:solidFill>
                  <a:schemeClr val="tx1"/>
                </a:solidFill>
                <a:latin typeface="等线" panose="02010600030101010101" pitchFamily="2" charset="-122"/>
                <a:ea typeface="等线" panose="02010600030101010101" pitchFamily="2" charset="-122"/>
              </a:rPr>
              <a:t>。 </a:t>
            </a:r>
          </a:p>
        </p:txBody>
      </p:sp>
      <p:sp>
        <p:nvSpPr>
          <p:cNvPr id="6" name="文本框 5">
            <a:extLst>
              <a:ext uri="{FF2B5EF4-FFF2-40B4-BE49-F238E27FC236}">
                <a16:creationId xmlns:a16="http://schemas.microsoft.com/office/drawing/2014/main" id="{2E6E2332-B403-466E-A028-A09119BA0000}"/>
              </a:ext>
            </a:extLst>
          </p:cNvPr>
          <p:cNvSpPr txBox="1"/>
          <p:nvPr/>
        </p:nvSpPr>
        <p:spPr>
          <a:xfrm>
            <a:off x="1199456" y="4951723"/>
            <a:ext cx="9937104" cy="1323439"/>
          </a:xfrm>
          <a:prstGeom prst="rect">
            <a:avLst/>
          </a:prstGeom>
          <a:noFill/>
        </p:spPr>
        <p:txBody>
          <a:bodyPr wrap="square">
            <a:spAutoFit/>
          </a:bodyPr>
          <a:lstStyle/>
          <a:p>
            <a:pPr algn="just"/>
            <a:r>
              <a:rPr lang="en-US" altLang="zh-CN" sz="2000" dirty="0">
                <a:latin typeface="等线" panose="02010600030101010101" pitchFamily="2" charset="-122"/>
                <a:ea typeface="等线" panose="02010600030101010101" pitchFamily="2" charset="-122"/>
              </a:rPr>
              <a:t>	</a:t>
            </a:r>
            <a:r>
              <a:rPr lang="zh-CN" altLang="en-US" sz="2000" dirty="0">
                <a:latin typeface="等线" panose="02010600030101010101" pitchFamily="2" charset="-122"/>
                <a:ea typeface="等线" panose="02010600030101010101" pitchFamily="2" charset="-122"/>
              </a:rPr>
              <a:t>机械制造自动化目的是</a:t>
            </a:r>
            <a:r>
              <a:rPr lang="zh-CN" altLang="en-US" sz="2000" b="1" dirty="0">
                <a:solidFill>
                  <a:schemeClr val="bg2">
                    <a:lumMod val="25000"/>
                    <a:lumOff val="75000"/>
                  </a:schemeClr>
                </a:solidFill>
                <a:latin typeface="等线" panose="02010600030101010101" pitchFamily="2" charset="-122"/>
                <a:ea typeface="等线" panose="02010600030101010101" pitchFamily="2" charset="-122"/>
              </a:rPr>
              <a:t>将机械设备与自动化技术相结合</a:t>
            </a:r>
            <a:r>
              <a:rPr lang="zh-CN" altLang="en-US" sz="2000" dirty="0">
                <a:latin typeface="等线" panose="02010600030101010101" pitchFamily="2" charset="-122"/>
                <a:ea typeface="等线" panose="02010600030101010101" pitchFamily="2" charset="-122"/>
              </a:rPr>
              <a:t>，通过计算机、通信等技术，形成一系列</a:t>
            </a:r>
            <a:r>
              <a:rPr lang="zh-CN" altLang="en-US" sz="2000" b="1" dirty="0">
                <a:solidFill>
                  <a:schemeClr val="bg2">
                    <a:lumMod val="25000"/>
                    <a:lumOff val="75000"/>
                  </a:schemeClr>
                </a:solidFill>
                <a:latin typeface="等线" panose="02010600030101010101" pitchFamily="2" charset="-122"/>
                <a:ea typeface="等线" panose="02010600030101010101" pitchFamily="2" charset="-122"/>
              </a:rPr>
              <a:t>先进的制造技术</a:t>
            </a:r>
            <a:r>
              <a:rPr lang="zh-CN" altLang="en-US" sz="2000" dirty="0">
                <a:latin typeface="等线" panose="02010600030101010101" pitchFamily="2" charset="-122"/>
                <a:ea typeface="等线" panose="02010600030101010101" pitchFamily="2" charset="-122"/>
              </a:rPr>
              <a:t>，包括</a:t>
            </a:r>
            <a:r>
              <a:rPr lang="en-US" altLang="zh-CN" sz="2000" dirty="0">
                <a:latin typeface="等线" panose="02010600030101010101" pitchFamily="2" charset="-122"/>
                <a:ea typeface="等线" panose="02010600030101010101" pitchFamily="2" charset="-122"/>
              </a:rPr>
              <a:t>CAD</a:t>
            </a:r>
            <a:r>
              <a:rPr lang="zh-CN" altLang="en-US" sz="2000" dirty="0">
                <a:latin typeface="等线" panose="02010600030101010101" pitchFamily="2" charset="-122"/>
                <a:ea typeface="等线" panose="02010600030101010101" pitchFamily="2" charset="-122"/>
              </a:rPr>
              <a:t>、</a:t>
            </a:r>
            <a:r>
              <a:rPr lang="en-US" altLang="zh-CN" sz="2000" dirty="0">
                <a:latin typeface="等线" panose="02010600030101010101" pitchFamily="2" charset="-122"/>
                <a:ea typeface="等线" panose="02010600030101010101" pitchFamily="2" charset="-122"/>
              </a:rPr>
              <a:t>CAM</a:t>
            </a:r>
            <a:r>
              <a:rPr lang="zh-CN" altLang="en-US" sz="2000" dirty="0">
                <a:latin typeface="等线" panose="02010600030101010101" pitchFamily="2" charset="-122"/>
                <a:ea typeface="等线" panose="02010600030101010101" pitchFamily="2" charset="-122"/>
              </a:rPr>
              <a:t>、</a:t>
            </a:r>
            <a:r>
              <a:rPr lang="en-US" altLang="zh-CN" sz="2000" dirty="0">
                <a:latin typeface="等线" panose="02010600030101010101" pitchFamily="2" charset="-122"/>
                <a:ea typeface="等线" panose="02010600030101010101" pitchFamily="2" charset="-122"/>
              </a:rPr>
              <a:t>FMS</a:t>
            </a:r>
            <a:r>
              <a:rPr lang="zh-CN" altLang="en-US" sz="2000" dirty="0">
                <a:latin typeface="等线" panose="02010600030101010101" pitchFamily="2" charset="-122"/>
                <a:ea typeface="等线" panose="02010600030101010101" pitchFamily="2" charset="-122"/>
              </a:rPr>
              <a:t>等，最终形成大规模的计算机集成制造系统（</a:t>
            </a:r>
            <a:r>
              <a:rPr lang="en-US" altLang="zh-CN" sz="2000" dirty="0">
                <a:latin typeface="等线" panose="02010600030101010101" pitchFamily="2" charset="-122"/>
                <a:ea typeface="等线" panose="02010600030101010101" pitchFamily="2" charset="-122"/>
              </a:rPr>
              <a:t>CIMS</a:t>
            </a:r>
            <a:r>
              <a:rPr lang="zh-CN" altLang="en-US" sz="2000" dirty="0">
                <a:latin typeface="等线" panose="02010600030101010101" pitchFamily="2" charset="-122"/>
                <a:ea typeface="等线" panose="02010600030101010101" pitchFamily="2" charset="-122"/>
              </a:rPr>
              <a:t>），使传统的机械加工得到质的飞跃。具体包括数控机床、加工中心等工程应用。</a:t>
            </a:r>
          </a:p>
        </p:txBody>
      </p:sp>
    </p:spTree>
  </p:cSld>
  <p:clrMapOvr>
    <a:masterClrMapping/>
  </p:clrMapOvr>
  <p:transition spd="med">
    <p:random/>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2"/>
          <p:cNvSpPr>
            <a:spLocks noGrp="1" noChangeArrowheads="1"/>
          </p:cNvSpPr>
          <p:nvPr>
            <p:ph type="title"/>
          </p:nvPr>
        </p:nvSpPr>
        <p:spPr>
          <a:xfrm>
            <a:off x="804626" y="260648"/>
            <a:ext cx="8610600" cy="1143000"/>
          </a:xfrm>
        </p:spPr>
        <p:txBody>
          <a:bodyPr/>
          <a:lstStyle/>
          <a:p>
            <a:pPr>
              <a:lnSpc>
                <a:spcPct val="150000"/>
              </a:lnSpc>
            </a:pPr>
            <a:r>
              <a:rPr lang="zh-CN" altLang="en-US" dirty="0"/>
              <a:t>5.</a:t>
            </a:r>
            <a:r>
              <a:rPr lang="zh-CN" altLang="en-US" b="1" dirty="0"/>
              <a:t>7.2 智能交通系统的主要内容</a:t>
            </a:r>
            <a:endParaRPr lang="zh-CN" altLang="en-US" dirty="0"/>
          </a:p>
        </p:txBody>
      </p:sp>
      <p:sp>
        <p:nvSpPr>
          <p:cNvPr id="4" name="灯片编号占位符 4"/>
          <p:cNvSpPr>
            <a:spLocks noGrp="1"/>
          </p:cNvSpPr>
          <p:nvPr>
            <p:ph type="sldNum" sz="quarter" idx="12"/>
          </p:nvPr>
        </p:nvSpPr>
        <p:spPr/>
        <p:txBody>
          <a:bodyPr/>
          <a:lstStyle/>
          <a:p>
            <a:fld id="{50152094-98C1-41C0-ACB3-0C23F5833064}" type="slidenum">
              <a:rPr lang="zh-CN" altLang="en-US"/>
              <a:t>30</a:t>
            </a:fld>
            <a:endParaRPr lang="en-US" altLang="zh-CN"/>
          </a:p>
        </p:txBody>
      </p:sp>
      <p:sp>
        <p:nvSpPr>
          <p:cNvPr id="116743" name="Text Box 7"/>
          <p:cNvSpPr txBox="1">
            <a:spLocks noChangeArrowheads="1"/>
          </p:cNvSpPr>
          <p:nvPr/>
        </p:nvSpPr>
        <p:spPr bwMode="auto">
          <a:xfrm>
            <a:off x="2279576" y="1790849"/>
            <a:ext cx="7010400" cy="3914020"/>
          </a:xfrm>
          <a:prstGeom prst="rect">
            <a:avLst/>
          </a:prstGeom>
          <a:noFill/>
          <a:ln>
            <a:noFill/>
          </a:ln>
          <a:effectLst/>
          <a:extLst>
            <a:ext uri="{909E8E84-426E-40DD-AFC4-6F175D3DCCD1}">
              <a14:hiddenFill xmlns:a14="http://schemas.microsoft.com/office/drawing/2010/main">
                <a:solidFill>
                  <a:schemeClr val="bg2"/>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50000"/>
              </a:lnSpc>
            </a:pPr>
            <a:r>
              <a:rPr kumimoji="1" lang="zh-CN" altLang="en-US" sz="2400" dirty="0">
                <a:solidFill>
                  <a:schemeClr val="tx1"/>
                </a:solidFill>
                <a:latin typeface="等线" panose="02010600030101010101" pitchFamily="2" charset="-122"/>
                <a:ea typeface="等线" panose="02010600030101010101" pitchFamily="2" charset="-122"/>
              </a:rPr>
              <a:t>   </a:t>
            </a:r>
            <a:r>
              <a:rPr kumimoji="1" lang="zh-CN" altLang="en-US" sz="2400" b="1" dirty="0">
                <a:solidFill>
                  <a:schemeClr val="tx1"/>
                </a:solidFill>
                <a:latin typeface="等线" panose="02010600030101010101" pitchFamily="2" charset="-122"/>
                <a:ea typeface="等线" panose="02010600030101010101" pitchFamily="2" charset="-122"/>
              </a:rPr>
              <a:t>1.  出行与运输管理系统</a:t>
            </a:r>
          </a:p>
          <a:p>
            <a:pPr algn="l">
              <a:lnSpc>
                <a:spcPct val="150000"/>
              </a:lnSpc>
            </a:pPr>
            <a:r>
              <a:rPr kumimoji="1" lang="zh-CN" altLang="en-US" sz="2400" b="1" dirty="0">
                <a:solidFill>
                  <a:schemeClr val="tx1"/>
                </a:solidFill>
                <a:latin typeface="等线" panose="02010600030101010101" pitchFamily="2" charset="-122"/>
                <a:ea typeface="等线" panose="02010600030101010101" pitchFamily="2" charset="-122"/>
              </a:rPr>
              <a:t>   2.  出行需求管理系统</a:t>
            </a:r>
          </a:p>
          <a:p>
            <a:pPr algn="l">
              <a:lnSpc>
                <a:spcPct val="150000"/>
              </a:lnSpc>
            </a:pPr>
            <a:r>
              <a:rPr kumimoji="1" lang="zh-CN" altLang="en-US" sz="2400" b="1" dirty="0">
                <a:solidFill>
                  <a:schemeClr val="tx1"/>
                </a:solidFill>
                <a:latin typeface="等线" panose="02010600030101010101" pitchFamily="2" charset="-122"/>
                <a:ea typeface="等线" panose="02010600030101010101" pitchFamily="2" charset="-122"/>
              </a:rPr>
              <a:t>   3.  公共交通运营系统</a:t>
            </a:r>
          </a:p>
          <a:p>
            <a:pPr algn="l">
              <a:lnSpc>
                <a:spcPct val="150000"/>
              </a:lnSpc>
            </a:pPr>
            <a:r>
              <a:rPr kumimoji="1" lang="zh-CN" altLang="en-US" sz="2400" b="1" dirty="0">
                <a:solidFill>
                  <a:schemeClr val="tx1"/>
                </a:solidFill>
                <a:latin typeface="等线" panose="02010600030101010101" pitchFamily="2" charset="-122"/>
                <a:ea typeface="等线" panose="02010600030101010101" pitchFamily="2" charset="-122"/>
              </a:rPr>
              <a:t>   4.  商用车辆运营系统</a:t>
            </a:r>
          </a:p>
          <a:p>
            <a:pPr algn="l">
              <a:lnSpc>
                <a:spcPct val="150000"/>
              </a:lnSpc>
            </a:pPr>
            <a:r>
              <a:rPr kumimoji="1" lang="zh-CN" altLang="en-US" sz="2400" b="1" dirty="0">
                <a:solidFill>
                  <a:schemeClr val="tx1"/>
                </a:solidFill>
                <a:latin typeface="等线" panose="02010600030101010101" pitchFamily="2" charset="-122"/>
                <a:ea typeface="等线" panose="02010600030101010101" pitchFamily="2" charset="-122"/>
              </a:rPr>
              <a:t>   5.  电子收费系统</a:t>
            </a:r>
          </a:p>
          <a:p>
            <a:pPr algn="l">
              <a:lnSpc>
                <a:spcPct val="150000"/>
              </a:lnSpc>
            </a:pPr>
            <a:r>
              <a:rPr kumimoji="1" lang="zh-CN" altLang="en-US" sz="2400" b="1" dirty="0">
                <a:solidFill>
                  <a:schemeClr val="tx1"/>
                </a:solidFill>
                <a:latin typeface="等线" panose="02010600030101010101" pitchFamily="2" charset="-122"/>
                <a:ea typeface="等线" panose="02010600030101010101" pitchFamily="2" charset="-122"/>
              </a:rPr>
              <a:t>   6.  应急管理系统</a:t>
            </a:r>
          </a:p>
          <a:p>
            <a:pPr algn="l">
              <a:lnSpc>
                <a:spcPct val="150000"/>
              </a:lnSpc>
            </a:pPr>
            <a:r>
              <a:rPr kumimoji="1" lang="zh-CN" altLang="en-US" sz="2400" b="1" dirty="0">
                <a:solidFill>
                  <a:schemeClr val="tx1"/>
                </a:solidFill>
                <a:latin typeface="等线" panose="02010600030101010101" pitchFamily="2" charset="-122"/>
                <a:ea typeface="等线" panose="02010600030101010101" pitchFamily="2" charset="-122"/>
              </a:rPr>
              <a:t>   7.  先进的车辆控制和安全系统</a:t>
            </a:r>
          </a:p>
        </p:txBody>
      </p:sp>
    </p:spTree>
  </p:cSld>
  <p:clrMapOvr>
    <a:masterClrMapping/>
  </p:clrMapOvr>
  <p:transition spd="med">
    <p:push/>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058" name="Rectangle 2"/>
          <p:cNvSpPr>
            <a:spLocks noGrp="1" noChangeArrowheads="1"/>
          </p:cNvSpPr>
          <p:nvPr>
            <p:ph type="title"/>
          </p:nvPr>
        </p:nvSpPr>
        <p:spPr>
          <a:xfrm>
            <a:off x="839416" y="332656"/>
            <a:ext cx="10363200" cy="1143000"/>
          </a:xfrm>
        </p:spPr>
        <p:txBody>
          <a:bodyPr/>
          <a:lstStyle/>
          <a:p>
            <a:r>
              <a:rPr lang="zh-CN" altLang="en-US" b="1" dirty="0">
                <a:latin typeface="宋体" panose="02010600030101010101" pitchFamily="2" charset="-122"/>
              </a:rPr>
              <a:t>出行与运输管理系统</a:t>
            </a:r>
          </a:p>
        </p:txBody>
      </p:sp>
      <p:sp>
        <p:nvSpPr>
          <p:cNvPr id="4" name="灯片编号占位符 3"/>
          <p:cNvSpPr>
            <a:spLocks noGrp="1"/>
          </p:cNvSpPr>
          <p:nvPr>
            <p:ph type="sldNum" sz="quarter" idx="12"/>
          </p:nvPr>
        </p:nvSpPr>
        <p:spPr/>
        <p:txBody>
          <a:bodyPr/>
          <a:lstStyle/>
          <a:p>
            <a:fld id="{EC45EBAC-9950-4627-90B8-81B9359D164A}" type="slidenum">
              <a:rPr lang="zh-CN" altLang="en-US"/>
              <a:t>31</a:t>
            </a:fld>
            <a:endParaRPr lang="en-US" altLang="zh-CN"/>
          </a:p>
        </p:txBody>
      </p:sp>
      <p:sp>
        <p:nvSpPr>
          <p:cNvPr id="301060" name="Text Box 4"/>
          <p:cNvSpPr txBox="1">
            <a:spLocks noChangeArrowheads="1"/>
          </p:cNvSpPr>
          <p:nvPr/>
        </p:nvSpPr>
        <p:spPr bwMode="auto">
          <a:xfrm>
            <a:off x="1919536" y="1519352"/>
            <a:ext cx="7467600" cy="5022016"/>
          </a:xfrm>
          <a:prstGeom prst="rect">
            <a:avLst/>
          </a:prstGeom>
          <a:noFill/>
          <a:ln>
            <a:noFill/>
          </a:ln>
          <a:effectLst/>
          <a:extLst>
            <a:ext uri="{909E8E84-426E-40DD-AFC4-6F175D3DCCD1}">
              <a14:hiddenFill xmlns:a14="http://schemas.microsoft.com/office/drawing/2010/main">
                <a:solidFill>
                  <a:schemeClr val="bg2"/>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1" hangingPunct="1">
              <a:lnSpc>
                <a:spcPct val="150000"/>
              </a:lnSpc>
              <a:spcBef>
                <a:spcPct val="50000"/>
              </a:spcBef>
              <a:buClr>
                <a:schemeClr val="tx2"/>
              </a:buClr>
              <a:buSzPct val="115000"/>
            </a:pPr>
            <a:r>
              <a:rPr kumimoji="1" lang="zh-CN" altLang="en-US" sz="2400" b="1" dirty="0">
                <a:solidFill>
                  <a:schemeClr val="tx1"/>
                </a:solidFill>
                <a:latin typeface="等线" panose="02010600030101010101" pitchFamily="2" charset="-122"/>
                <a:ea typeface="等线" panose="02010600030101010101" pitchFamily="2" charset="-122"/>
              </a:rPr>
              <a:t>          该系统有</a:t>
            </a:r>
            <a:r>
              <a:rPr kumimoji="1" lang="zh-CN" altLang="en-US" sz="2400" b="1" dirty="0">
                <a:solidFill>
                  <a:schemeClr val="tx2"/>
                </a:solidFill>
                <a:latin typeface="等线" panose="02010600030101010101" pitchFamily="2" charset="-122"/>
                <a:ea typeface="等线" panose="02010600030101010101" pitchFamily="2" charset="-122"/>
              </a:rPr>
              <a:t>6个子系统</a:t>
            </a:r>
            <a:r>
              <a:rPr kumimoji="1" lang="zh-CN" altLang="en-US" sz="2400" b="1" dirty="0">
                <a:solidFill>
                  <a:schemeClr val="tx1"/>
                </a:solidFill>
                <a:latin typeface="等线" panose="02010600030101010101" pitchFamily="2" charset="-122"/>
                <a:ea typeface="等线" panose="02010600030101010101" pitchFamily="2" charset="-122"/>
              </a:rPr>
              <a:t>：</a:t>
            </a:r>
          </a:p>
          <a:p>
            <a:pPr algn="l" eaLnBrk="1" hangingPunct="1">
              <a:lnSpc>
                <a:spcPct val="150000"/>
              </a:lnSpc>
              <a:spcBef>
                <a:spcPct val="50000"/>
              </a:spcBef>
              <a:buClr>
                <a:schemeClr val="tx2"/>
              </a:buClr>
              <a:buSzPct val="115000"/>
            </a:pPr>
            <a:r>
              <a:rPr kumimoji="1" lang="zh-CN" altLang="en-US" sz="2400" b="1" dirty="0">
                <a:solidFill>
                  <a:schemeClr val="tx1"/>
                </a:solidFill>
                <a:latin typeface="等线" panose="02010600030101010101" pitchFamily="2" charset="-122"/>
                <a:ea typeface="等线" panose="02010600030101010101" pitchFamily="2" charset="-122"/>
              </a:rPr>
              <a:t>（1）在途驾驶员信息系统；</a:t>
            </a:r>
          </a:p>
          <a:p>
            <a:pPr algn="l" eaLnBrk="1" hangingPunct="1">
              <a:lnSpc>
                <a:spcPct val="150000"/>
              </a:lnSpc>
              <a:spcBef>
                <a:spcPct val="50000"/>
              </a:spcBef>
              <a:buClr>
                <a:schemeClr val="tx2"/>
              </a:buClr>
              <a:buSzPct val="115000"/>
            </a:pPr>
            <a:r>
              <a:rPr kumimoji="1" lang="zh-CN" altLang="en-US" sz="2400" b="1" dirty="0">
                <a:solidFill>
                  <a:schemeClr val="tx1"/>
                </a:solidFill>
                <a:latin typeface="等线" panose="02010600030101010101" pitchFamily="2" charset="-122"/>
                <a:ea typeface="等线" panose="02010600030101010101" pitchFamily="2" charset="-122"/>
              </a:rPr>
              <a:t>（2）线路引导系统；</a:t>
            </a:r>
          </a:p>
          <a:p>
            <a:pPr algn="l" eaLnBrk="1" hangingPunct="1">
              <a:lnSpc>
                <a:spcPct val="150000"/>
              </a:lnSpc>
              <a:spcBef>
                <a:spcPct val="50000"/>
              </a:spcBef>
              <a:buClr>
                <a:schemeClr val="tx2"/>
              </a:buClr>
              <a:buSzPct val="115000"/>
            </a:pPr>
            <a:r>
              <a:rPr kumimoji="1" lang="zh-CN" altLang="en-US" sz="2400" b="1" dirty="0">
                <a:solidFill>
                  <a:schemeClr val="tx1"/>
                </a:solidFill>
                <a:latin typeface="等线" panose="02010600030101010101" pitchFamily="2" charset="-122"/>
                <a:ea typeface="等线" panose="02010600030101010101" pitchFamily="2" charset="-122"/>
              </a:rPr>
              <a:t>（3）出行人员服务系统；</a:t>
            </a:r>
          </a:p>
          <a:p>
            <a:pPr algn="l" eaLnBrk="1" hangingPunct="1">
              <a:lnSpc>
                <a:spcPct val="150000"/>
              </a:lnSpc>
              <a:spcBef>
                <a:spcPct val="50000"/>
              </a:spcBef>
              <a:buClr>
                <a:schemeClr val="tx2"/>
              </a:buClr>
              <a:buSzPct val="115000"/>
            </a:pPr>
            <a:r>
              <a:rPr kumimoji="1" lang="zh-CN" altLang="en-US" sz="2400" b="1" dirty="0">
                <a:solidFill>
                  <a:schemeClr val="tx1"/>
                </a:solidFill>
                <a:latin typeface="等线" panose="02010600030101010101" pitchFamily="2" charset="-122"/>
                <a:ea typeface="等线" panose="02010600030101010101" pitchFamily="2" charset="-122"/>
              </a:rPr>
              <a:t>（4）交通控制系统；</a:t>
            </a:r>
          </a:p>
          <a:p>
            <a:pPr algn="l" eaLnBrk="1" hangingPunct="1">
              <a:lnSpc>
                <a:spcPct val="150000"/>
              </a:lnSpc>
              <a:spcBef>
                <a:spcPct val="50000"/>
              </a:spcBef>
              <a:buClr>
                <a:schemeClr val="tx2"/>
              </a:buClr>
              <a:buSzPct val="115000"/>
            </a:pPr>
            <a:r>
              <a:rPr kumimoji="1" lang="zh-CN" altLang="en-US" sz="2400" b="1" dirty="0">
                <a:solidFill>
                  <a:schemeClr val="tx1"/>
                </a:solidFill>
                <a:latin typeface="等线" panose="02010600030101010101" pitchFamily="2" charset="-122"/>
                <a:ea typeface="等线" panose="02010600030101010101" pitchFamily="2" charset="-122"/>
              </a:rPr>
              <a:t>（5）突发事件管理系统；</a:t>
            </a:r>
          </a:p>
          <a:p>
            <a:pPr algn="l" eaLnBrk="1" hangingPunct="1">
              <a:lnSpc>
                <a:spcPct val="150000"/>
              </a:lnSpc>
              <a:spcBef>
                <a:spcPct val="50000"/>
              </a:spcBef>
              <a:buClr>
                <a:schemeClr val="tx2"/>
              </a:buClr>
              <a:buSzPct val="115000"/>
            </a:pPr>
            <a:r>
              <a:rPr kumimoji="1" lang="zh-CN" altLang="en-US" sz="2400" b="1" dirty="0">
                <a:solidFill>
                  <a:schemeClr val="tx1"/>
                </a:solidFill>
                <a:latin typeface="等线" panose="02010600030101010101" pitchFamily="2" charset="-122"/>
                <a:ea typeface="等线" panose="02010600030101010101" pitchFamily="2" charset="-122"/>
              </a:rPr>
              <a:t>（6）排放测试与污染防护系统。</a:t>
            </a:r>
          </a:p>
        </p:txBody>
      </p:sp>
    </p:spTree>
  </p:cSld>
  <p:clrMapOvr>
    <a:masterClrMapping/>
  </p:clrMapOvr>
  <p:transition spd="med">
    <p:random/>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086" name="Rectangle 6"/>
          <p:cNvSpPr>
            <a:spLocks noGrp="1" noChangeArrowheads="1"/>
          </p:cNvSpPr>
          <p:nvPr>
            <p:ph type="title"/>
          </p:nvPr>
        </p:nvSpPr>
        <p:spPr>
          <a:xfrm>
            <a:off x="1343472" y="919986"/>
            <a:ext cx="7772400" cy="576262"/>
          </a:xfrm>
        </p:spPr>
        <p:txBody>
          <a:bodyPr/>
          <a:lstStyle/>
          <a:p>
            <a:r>
              <a:rPr lang="zh-CN" altLang="en-US" sz="2500" b="1" dirty="0">
                <a:latin typeface="宋体" panose="02010600030101010101" pitchFamily="2" charset="-122"/>
              </a:rPr>
              <a:t>5.7.2.2  出行需求管理系统</a:t>
            </a:r>
            <a:r>
              <a:rPr lang="zh-CN" altLang="en-US" dirty="0"/>
              <a:t> </a:t>
            </a:r>
          </a:p>
        </p:txBody>
      </p:sp>
      <p:sp>
        <p:nvSpPr>
          <p:cNvPr id="6" name="灯片编号占位符 3"/>
          <p:cNvSpPr>
            <a:spLocks noGrp="1"/>
          </p:cNvSpPr>
          <p:nvPr>
            <p:ph type="sldNum" sz="quarter" idx="12"/>
          </p:nvPr>
        </p:nvSpPr>
        <p:spPr/>
        <p:txBody>
          <a:bodyPr/>
          <a:lstStyle/>
          <a:p>
            <a:fld id="{D04EF8B9-E118-42F2-B0A7-22AEB0B1CACB}" type="slidenum">
              <a:rPr lang="zh-CN" altLang="en-US"/>
              <a:t>32</a:t>
            </a:fld>
            <a:endParaRPr lang="en-US" altLang="zh-CN"/>
          </a:p>
        </p:txBody>
      </p:sp>
      <p:sp>
        <p:nvSpPr>
          <p:cNvPr id="302088" name="Text Box 8"/>
          <p:cNvSpPr txBox="1">
            <a:spLocks noChangeArrowheads="1"/>
          </p:cNvSpPr>
          <p:nvPr/>
        </p:nvSpPr>
        <p:spPr bwMode="auto">
          <a:xfrm>
            <a:off x="2135188" y="1628775"/>
            <a:ext cx="7696200" cy="2123658"/>
          </a:xfrm>
          <a:prstGeom prst="rect">
            <a:avLst/>
          </a:prstGeom>
          <a:noFill/>
          <a:ln>
            <a:noFill/>
          </a:ln>
          <a:effectLst/>
          <a:extLst>
            <a:ext uri="{909E8E84-426E-40DD-AFC4-6F175D3DCCD1}">
              <a14:hiddenFill xmlns:a14="http://schemas.microsoft.com/office/drawing/2010/main">
                <a:solidFill>
                  <a:schemeClr val="bg2"/>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1" hangingPunct="1">
              <a:spcBef>
                <a:spcPct val="50000"/>
              </a:spcBef>
              <a:buClr>
                <a:schemeClr val="tx2"/>
              </a:buClr>
              <a:buSzPct val="115000"/>
            </a:pPr>
            <a:r>
              <a:rPr kumimoji="1" lang="zh-CN" altLang="en-US" sz="2400" b="1" dirty="0">
                <a:solidFill>
                  <a:schemeClr val="tx1"/>
                </a:solidFill>
              </a:rPr>
              <a:t>          该系统包括</a:t>
            </a:r>
            <a:r>
              <a:rPr kumimoji="1" lang="zh-CN" altLang="en-US" sz="2400" b="1" dirty="0">
                <a:solidFill>
                  <a:schemeClr val="tx2"/>
                </a:solidFill>
              </a:rPr>
              <a:t>3个子系统</a:t>
            </a:r>
            <a:r>
              <a:rPr kumimoji="1" lang="zh-CN" altLang="en-US" sz="2400" b="1" dirty="0">
                <a:solidFill>
                  <a:schemeClr val="tx1"/>
                </a:solidFill>
              </a:rPr>
              <a:t>：</a:t>
            </a:r>
          </a:p>
          <a:p>
            <a:pPr algn="l" eaLnBrk="1" hangingPunct="1">
              <a:spcBef>
                <a:spcPct val="50000"/>
              </a:spcBef>
              <a:buClr>
                <a:schemeClr val="tx2"/>
              </a:buClr>
              <a:buSzPct val="115000"/>
            </a:pPr>
            <a:r>
              <a:rPr kumimoji="1" lang="zh-CN" altLang="en-US" sz="2400" b="1" dirty="0">
                <a:solidFill>
                  <a:schemeClr val="tx1"/>
                </a:solidFill>
              </a:rPr>
              <a:t>（1）出发前的出行信息系统；</a:t>
            </a:r>
          </a:p>
          <a:p>
            <a:pPr algn="l" eaLnBrk="1" hangingPunct="1">
              <a:spcBef>
                <a:spcPct val="50000"/>
              </a:spcBef>
              <a:buClr>
                <a:schemeClr val="tx2"/>
              </a:buClr>
              <a:buSzPct val="115000"/>
            </a:pPr>
            <a:r>
              <a:rPr kumimoji="1" lang="zh-CN" altLang="en-US" sz="2400" b="1" dirty="0">
                <a:solidFill>
                  <a:schemeClr val="tx1"/>
                </a:solidFill>
              </a:rPr>
              <a:t>（2）合乘配载和预约系统；</a:t>
            </a:r>
          </a:p>
          <a:p>
            <a:pPr algn="l" eaLnBrk="1" hangingPunct="1">
              <a:spcBef>
                <a:spcPct val="50000"/>
              </a:spcBef>
              <a:buClr>
                <a:schemeClr val="tx2"/>
              </a:buClr>
              <a:buSzPct val="115000"/>
            </a:pPr>
            <a:r>
              <a:rPr kumimoji="1" lang="zh-CN" altLang="en-US" sz="2400" b="1" dirty="0">
                <a:solidFill>
                  <a:schemeClr val="tx1"/>
                </a:solidFill>
              </a:rPr>
              <a:t>（3）需求管理与运营系统。</a:t>
            </a:r>
          </a:p>
        </p:txBody>
      </p:sp>
      <p:sp>
        <p:nvSpPr>
          <p:cNvPr id="302090" name="Text Box 10"/>
          <p:cNvSpPr txBox="1">
            <a:spLocks noChangeArrowheads="1"/>
          </p:cNvSpPr>
          <p:nvPr/>
        </p:nvSpPr>
        <p:spPr bwMode="auto">
          <a:xfrm>
            <a:off x="2208213" y="4425950"/>
            <a:ext cx="6324600" cy="2432050"/>
          </a:xfrm>
          <a:prstGeom prst="rect">
            <a:avLst/>
          </a:prstGeom>
          <a:noFill/>
          <a:ln>
            <a:noFill/>
          </a:ln>
          <a:effectLst/>
          <a:extLst>
            <a:ext uri="{909E8E84-426E-40DD-AFC4-6F175D3DCCD1}">
              <a14:hiddenFill xmlns:a14="http://schemas.microsoft.com/office/drawing/2010/main">
                <a:solidFill>
                  <a:schemeClr val="bg2"/>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1" hangingPunct="1">
              <a:spcBef>
                <a:spcPct val="50000"/>
              </a:spcBef>
              <a:buClr>
                <a:schemeClr val="tx2"/>
              </a:buClr>
              <a:buSzPct val="115000"/>
            </a:pPr>
            <a:r>
              <a:rPr kumimoji="1" lang="zh-CN" altLang="en-US" sz="2400" b="1" dirty="0">
                <a:solidFill>
                  <a:schemeClr val="tx1"/>
                </a:solidFill>
              </a:rPr>
              <a:t>          该系统有</a:t>
            </a:r>
            <a:r>
              <a:rPr kumimoji="1" lang="zh-CN" altLang="en-US" sz="2400" b="1" dirty="0">
                <a:solidFill>
                  <a:schemeClr val="tx2"/>
                </a:solidFill>
              </a:rPr>
              <a:t>4个子系统</a:t>
            </a:r>
            <a:r>
              <a:rPr kumimoji="1" lang="zh-CN" altLang="en-US" sz="2400" b="1" dirty="0">
                <a:solidFill>
                  <a:schemeClr val="tx1"/>
                </a:solidFill>
              </a:rPr>
              <a:t>：</a:t>
            </a:r>
          </a:p>
          <a:p>
            <a:pPr algn="l" eaLnBrk="1" hangingPunct="1">
              <a:lnSpc>
                <a:spcPct val="135000"/>
              </a:lnSpc>
              <a:buClr>
                <a:schemeClr val="tx2"/>
              </a:buClr>
              <a:buSzPct val="115000"/>
            </a:pPr>
            <a:r>
              <a:rPr kumimoji="1" lang="zh-CN" altLang="en-US" sz="2400" b="1" dirty="0">
                <a:solidFill>
                  <a:schemeClr val="tx1"/>
                </a:solidFill>
              </a:rPr>
              <a:t>（1）公共运输管理系统；</a:t>
            </a:r>
          </a:p>
          <a:p>
            <a:pPr algn="l" eaLnBrk="1" hangingPunct="1">
              <a:lnSpc>
                <a:spcPct val="135000"/>
              </a:lnSpc>
              <a:buClr>
                <a:schemeClr val="tx2"/>
              </a:buClr>
              <a:buSzPct val="115000"/>
            </a:pPr>
            <a:r>
              <a:rPr kumimoji="1" lang="zh-CN" altLang="en-US" sz="2400" b="1" dirty="0">
                <a:solidFill>
                  <a:schemeClr val="tx1"/>
                </a:solidFill>
              </a:rPr>
              <a:t>（2）途中换乘信息系统；</a:t>
            </a:r>
          </a:p>
          <a:p>
            <a:pPr algn="l" eaLnBrk="1" hangingPunct="1">
              <a:lnSpc>
                <a:spcPct val="135000"/>
              </a:lnSpc>
              <a:buClr>
                <a:schemeClr val="tx2"/>
              </a:buClr>
              <a:buSzPct val="115000"/>
            </a:pPr>
            <a:r>
              <a:rPr kumimoji="1" lang="zh-CN" altLang="en-US" sz="2400" b="1" dirty="0">
                <a:solidFill>
                  <a:schemeClr val="tx1"/>
                </a:solidFill>
              </a:rPr>
              <a:t>（3）满足个人需求的非定线公共交通系统；（4）出行安全系统。</a:t>
            </a:r>
          </a:p>
        </p:txBody>
      </p:sp>
      <p:sp>
        <p:nvSpPr>
          <p:cNvPr id="302091" name="Rectangle 11"/>
          <p:cNvSpPr>
            <a:spLocks noChangeArrowheads="1"/>
          </p:cNvSpPr>
          <p:nvPr/>
        </p:nvSpPr>
        <p:spPr bwMode="auto">
          <a:xfrm>
            <a:off x="1497151" y="3933825"/>
            <a:ext cx="4206601" cy="477054"/>
          </a:xfrm>
          <a:prstGeom prst="rect">
            <a:avLst/>
          </a:prstGeom>
          <a:noFill/>
          <a:ln>
            <a:noFill/>
          </a:ln>
          <a:effectLst/>
          <a:extLst>
            <a:ext uri="{909E8E84-426E-40DD-AFC4-6F175D3DCCD1}">
              <a14:hiddenFill xmlns:a14="http://schemas.microsoft.com/office/drawing/2010/main">
                <a:solidFill>
                  <a:schemeClr val="bg2"/>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spcBef>
                <a:spcPct val="20000"/>
              </a:spcBef>
              <a:buClr>
                <a:schemeClr val="tx2"/>
              </a:buClr>
              <a:buSzPct val="115000"/>
            </a:pPr>
            <a:r>
              <a:rPr lang="zh-CN" altLang="en-US" sz="2500" b="1" dirty="0">
                <a:solidFill>
                  <a:schemeClr val="tx2"/>
                </a:solidFill>
                <a:latin typeface="宋体" panose="02010600030101010101" pitchFamily="2" charset="-122"/>
                <a:ea typeface="等线" panose="02010600030101010101" pitchFamily="2" charset="-122"/>
                <a:cs typeface="+mj-cs"/>
              </a:rPr>
              <a:t>5.7.2.3  公共交通运营系统</a:t>
            </a:r>
          </a:p>
        </p:txBody>
      </p:sp>
    </p:spTree>
  </p:cSld>
  <p:clrMapOvr>
    <a:masterClrMapping/>
  </p:clrMapOvr>
  <p:transition spd="med">
    <p:random/>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106" name="Rectangle 2"/>
          <p:cNvSpPr>
            <a:spLocks noGrp="1" noChangeArrowheads="1"/>
          </p:cNvSpPr>
          <p:nvPr>
            <p:ph type="title"/>
          </p:nvPr>
        </p:nvSpPr>
        <p:spPr>
          <a:xfrm>
            <a:off x="1505070" y="854278"/>
            <a:ext cx="7772400" cy="792162"/>
          </a:xfrm>
        </p:spPr>
        <p:txBody>
          <a:bodyPr/>
          <a:lstStyle/>
          <a:p>
            <a:r>
              <a:rPr lang="zh-CN" altLang="en-US" sz="2500" b="1" dirty="0">
                <a:latin typeface="宋体" panose="02010600030101010101" pitchFamily="2" charset="-122"/>
              </a:rPr>
              <a:t>5.7.2.4 商用车辆运营系统 </a:t>
            </a:r>
          </a:p>
        </p:txBody>
      </p:sp>
      <p:sp>
        <p:nvSpPr>
          <p:cNvPr id="5" name="灯片编号占位符 3"/>
          <p:cNvSpPr>
            <a:spLocks noGrp="1"/>
          </p:cNvSpPr>
          <p:nvPr>
            <p:ph type="sldNum" sz="quarter" idx="12"/>
          </p:nvPr>
        </p:nvSpPr>
        <p:spPr/>
        <p:txBody>
          <a:bodyPr/>
          <a:lstStyle/>
          <a:p>
            <a:fld id="{6B6E6DE9-2C04-4536-B362-F2B885E80AD2}" type="slidenum">
              <a:rPr lang="zh-CN" altLang="en-US"/>
              <a:t>33</a:t>
            </a:fld>
            <a:endParaRPr lang="en-US" altLang="zh-CN"/>
          </a:p>
        </p:txBody>
      </p:sp>
      <p:sp>
        <p:nvSpPr>
          <p:cNvPr id="303108" name="Text Box 4"/>
          <p:cNvSpPr txBox="1">
            <a:spLocks noChangeArrowheads="1"/>
          </p:cNvSpPr>
          <p:nvPr/>
        </p:nvSpPr>
        <p:spPr bwMode="auto">
          <a:xfrm>
            <a:off x="1955800" y="1643991"/>
            <a:ext cx="7086600" cy="3397020"/>
          </a:xfrm>
          <a:prstGeom prst="rect">
            <a:avLst/>
          </a:prstGeom>
          <a:noFill/>
          <a:ln>
            <a:noFill/>
          </a:ln>
          <a:effectLst/>
          <a:extLst>
            <a:ext uri="{909E8E84-426E-40DD-AFC4-6F175D3DCCD1}">
              <a14:hiddenFill xmlns:a14="http://schemas.microsoft.com/office/drawing/2010/main">
                <a:solidFill>
                  <a:schemeClr val="bg2"/>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1" hangingPunct="1">
              <a:spcBef>
                <a:spcPct val="50000"/>
              </a:spcBef>
              <a:buClr>
                <a:schemeClr val="tx2"/>
              </a:buClr>
              <a:buSzPct val="115000"/>
            </a:pPr>
            <a:r>
              <a:rPr kumimoji="1" lang="zh-CN" altLang="en-US" sz="2400" b="1" dirty="0">
                <a:solidFill>
                  <a:schemeClr val="tx1"/>
                </a:solidFill>
              </a:rPr>
              <a:t>          该系统有</a:t>
            </a:r>
            <a:r>
              <a:rPr kumimoji="1" lang="zh-CN" altLang="en-US" sz="2400" b="1" dirty="0">
                <a:solidFill>
                  <a:schemeClr val="tx2"/>
                </a:solidFill>
              </a:rPr>
              <a:t>6个子系统</a:t>
            </a:r>
            <a:r>
              <a:rPr kumimoji="1" lang="zh-CN" altLang="en-US" sz="2400" b="1" dirty="0">
                <a:solidFill>
                  <a:schemeClr val="tx1"/>
                </a:solidFill>
              </a:rPr>
              <a:t>：</a:t>
            </a:r>
          </a:p>
          <a:p>
            <a:pPr algn="l" eaLnBrk="1" hangingPunct="1">
              <a:lnSpc>
                <a:spcPct val="135000"/>
              </a:lnSpc>
              <a:buClr>
                <a:schemeClr val="tx2"/>
              </a:buClr>
              <a:buSzPct val="115000"/>
            </a:pPr>
            <a:r>
              <a:rPr kumimoji="1" lang="zh-CN" altLang="en-US" sz="2400" b="1" dirty="0">
                <a:solidFill>
                  <a:schemeClr val="tx1"/>
                </a:solidFill>
              </a:rPr>
              <a:t>（1）商用车辆电子通关系统；</a:t>
            </a:r>
          </a:p>
          <a:p>
            <a:pPr algn="l" eaLnBrk="1" hangingPunct="1">
              <a:lnSpc>
                <a:spcPct val="135000"/>
              </a:lnSpc>
              <a:buClr>
                <a:schemeClr val="tx2"/>
              </a:buClr>
              <a:buSzPct val="115000"/>
            </a:pPr>
            <a:r>
              <a:rPr kumimoji="1" lang="zh-CN" altLang="en-US" sz="2400" b="1" dirty="0">
                <a:solidFill>
                  <a:schemeClr val="tx1"/>
                </a:solidFill>
              </a:rPr>
              <a:t>（2）自动化路侧安全检测系统；</a:t>
            </a:r>
          </a:p>
          <a:p>
            <a:pPr algn="l" eaLnBrk="1" hangingPunct="1">
              <a:lnSpc>
                <a:spcPct val="135000"/>
              </a:lnSpc>
              <a:buClr>
                <a:schemeClr val="tx2"/>
              </a:buClr>
              <a:buSzPct val="115000"/>
            </a:pPr>
            <a:r>
              <a:rPr kumimoji="1" lang="zh-CN" altLang="en-US" sz="2400" b="1" dirty="0">
                <a:solidFill>
                  <a:schemeClr val="tx1"/>
                </a:solidFill>
              </a:rPr>
              <a:t>（3）商用车辆管理程序系统；</a:t>
            </a:r>
          </a:p>
          <a:p>
            <a:pPr algn="l" eaLnBrk="1" hangingPunct="1">
              <a:lnSpc>
                <a:spcPct val="135000"/>
              </a:lnSpc>
              <a:buClr>
                <a:schemeClr val="tx2"/>
              </a:buClr>
              <a:buSzPct val="115000"/>
            </a:pPr>
            <a:r>
              <a:rPr kumimoji="1" lang="zh-CN" altLang="en-US" sz="2400" b="1" dirty="0">
                <a:solidFill>
                  <a:schemeClr val="tx1"/>
                </a:solidFill>
              </a:rPr>
              <a:t>（4）车载安全监控系统；</a:t>
            </a:r>
          </a:p>
          <a:p>
            <a:pPr algn="l" eaLnBrk="1" hangingPunct="1">
              <a:lnSpc>
                <a:spcPct val="135000"/>
              </a:lnSpc>
              <a:buClr>
                <a:schemeClr val="tx2"/>
              </a:buClr>
              <a:buSzPct val="115000"/>
            </a:pPr>
            <a:r>
              <a:rPr kumimoji="1" lang="zh-CN" altLang="en-US" sz="2400" b="1" dirty="0">
                <a:solidFill>
                  <a:schemeClr val="tx1"/>
                </a:solidFill>
              </a:rPr>
              <a:t>（5）商用车辆交通信息系统；</a:t>
            </a:r>
          </a:p>
          <a:p>
            <a:pPr algn="l" eaLnBrk="1" hangingPunct="1">
              <a:lnSpc>
                <a:spcPct val="135000"/>
              </a:lnSpc>
              <a:buClr>
                <a:schemeClr val="tx2"/>
              </a:buClr>
              <a:buSzPct val="115000"/>
            </a:pPr>
            <a:r>
              <a:rPr kumimoji="1" lang="zh-CN" altLang="en-US" sz="2400" b="1" dirty="0">
                <a:solidFill>
                  <a:schemeClr val="tx1"/>
                </a:solidFill>
              </a:rPr>
              <a:t>（6）危险品应急反应系统。</a:t>
            </a:r>
          </a:p>
        </p:txBody>
      </p:sp>
      <p:sp>
        <p:nvSpPr>
          <p:cNvPr id="303109" name="Text Box 5"/>
          <p:cNvSpPr txBox="1">
            <a:spLocks noChangeArrowheads="1"/>
          </p:cNvSpPr>
          <p:nvPr/>
        </p:nvSpPr>
        <p:spPr bwMode="auto">
          <a:xfrm>
            <a:off x="1498600" y="5315198"/>
            <a:ext cx="8001000" cy="1031051"/>
          </a:xfrm>
          <a:prstGeom prst="rect">
            <a:avLst/>
          </a:prstGeom>
          <a:noFill/>
          <a:ln>
            <a:noFill/>
          </a:ln>
          <a:effectLst/>
          <a:extLst>
            <a:ext uri="{909E8E84-426E-40DD-AFC4-6F175D3DCCD1}">
              <a14:hiddenFill xmlns:a14="http://schemas.microsoft.com/office/drawing/2010/main">
                <a:solidFill>
                  <a:schemeClr val="bg2"/>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1" hangingPunct="1">
              <a:spcBef>
                <a:spcPct val="50000"/>
              </a:spcBef>
              <a:buClr>
                <a:schemeClr val="tx2"/>
              </a:buClr>
              <a:buSzPct val="115000"/>
            </a:pPr>
            <a:r>
              <a:rPr lang="zh-CN" altLang="en-US" sz="2500" b="1" dirty="0">
                <a:solidFill>
                  <a:schemeClr val="tx2"/>
                </a:solidFill>
                <a:latin typeface="等线" panose="02010600030101010101" pitchFamily="2" charset="-122"/>
                <a:ea typeface="等线" panose="02010600030101010101" pitchFamily="2" charset="-122"/>
              </a:rPr>
              <a:t>5.7.2.5 电子收费系统（</a:t>
            </a:r>
            <a:r>
              <a:rPr lang="en-US" altLang="zh-CN" sz="2500" b="1" dirty="0">
                <a:solidFill>
                  <a:schemeClr val="tx2"/>
                </a:solidFill>
                <a:latin typeface="等线" panose="02010600030101010101" pitchFamily="2" charset="-122"/>
                <a:ea typeface="等线" panose="02010600030101010101" pitchFamily="2" charset="-122"/>
              </a:rPr>
              <a:t>ETC</a:t>
            </a:r>
            <a:r>
              <a:rPr lang="zh-CN" altLang="en-US" sz="2500" b="1" dirty="0">
                <a:solidFill>
                  <a:schemeClr val="tx2"/>
                </a:solidFill>
                <a:latin typeface="等线" panose="02010600030101010101" pitchFamily="2" charset="-122"/>
                <a:ea typeface="等线" panose="02010600030101010101" pitchFamily="2" charset="-122"/>
              </a:rPr>
              <a:t>） </a:t>
            </a:r>
          </a:p>
          <a:p>
            <a:pPr algn="l" eaLnBrk="1" hangingPunct="1">
              <a:spcBef>
                <a:spcPct val="50000"/>
              </a:spcBef>
              <a:buClr>
                <a:schemeClr val="tx2"/>
              </a:buClr>
              <a:buSzPct val="115000"/>
            </a:pPr>
            <a:r>
              <a:rPr kumimoji="1" lang="zh-CN" altLang="en-US" sz="2400" b="1" dirty="0">
                <a:solidFill>
                  <a:schemeClr val="tx1"/>
                </a:solidFill>
              </a:rPr>
              <a:t>       该系统通过电子卡或电子标签由计算机实现自动收费。</a:t>
            </a:r>
          </a:p>
        </p:txBody>
      </p:sp>
    </p:spTree>
  </p:cSld>
  <p:clrMapOvr>
    <a:masterClrMapping/>
  </p:clrMapOvr>
  <p:transition spd="med">
    <p:random/>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4130" name="Rectangle 2"/>
          <p:cNvSpPr>
            <a:spLocks noGrp="1" noChangeArrowheads="1"/>
          </p:cNvSpPr>
          <p:nvPr>
            <p:ph type="title"/>
          </p:nvPr>
        </p:nvSpPr>
        <p:spPr>
          <a:xfrm>
            <a:off x="1524000" y="836614"/>
            <a:ext cx="7772400" cy="647700"/>
          </a:xfrm>
        </p:spPr>
        <p:txBody>
          <a:bodyPr/>
          <a:lstStyle/>
          <a:p>
            <a:r>
              <a:rPr lang="zh-CN" altLang="en-US" sz="2500" b="1" dirty="0">
                <a:latin typeface="宋体" panose="02010600030101010101" pitchFamily="2" charset="-122"/>
              </a:rPr>
              <a:t>5.7.2.6 应急管理系统</a:t>
            </a:r>
            <a:endParaRPr lang="zh-CN" altLang="en-US" dirty="0"/>
          </a:p>
        </p:txBody>
      </p:sp>
      <p:sp>
        <p:nvSpPr>
          <p:cNvPr id="5" name="灯片编号占位符 3"/>
          <p:cNvSpPr>
            <a:spLocks noGrp="1"/>
          </p:cNvSpPr>
          <p:nvPr>
            <p:ph type="sldNum" sz="quarter" idx="12"/>
          </p:nvPr>
        </p:nvSpPr>
        <p:spPr/>
        <p:txBody>
          <a:bodyPr/>
          <a:lstStyle/>
          <a:p>
            <a:fld id="{32E64A51-733F-46AD-B622-A6E49045B084}" type="slidenum">
              <a:rPr lang="zh-CN" altLang="en-US"/>
              <a:t>34</a:t>
            </a:fld>
            <a:endParaRPr lang="en-US" altLang="zh-CN"/>
          </a:p>
        </p:txBody>
      </p:sp>
      <p:sp>
        <p:nvSpPr>
          <p:cNvPr id="304132" name="Rectangle 4"/>
          <p:cNvSpPr>
            <a:spLocks noChangeArrowheads="1"/>
          </p:cNvSpPr>
          <p:nvPr/>
        </p:nvSpPr>
        <p:spPr bwMode="auto">
          <a:xfrm>
            <a:off x="1774825" y="1484314"/>
            <a:ext cx="8077200" cy="1406525"/>
          </a:xfrm>
          <a:prstGeom prst="rect">
            <a:avLst/>
          </a:prstGeom>
          <a:noFill/>
          <a:ln>
            <a:noFill/>
          </a:ln>
          <a:effectLst/>
          <a:extLst>
            <a:ext uri="{909E8E84-426E-40DD-AFC4-6F175D3DCCD1}">
              <a14:hiddenFill xmlns:a14="http://schemas.microsoft.com/office/drawing/2010/main">
                <a:solidFill>
                  <a:schemeClr val="bg2"/>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1" hangingPunct="1">
              <a:lnSpc>
                <a:spcPct val="120000"/>
              </a:lnSpc>
            </a:pPr>
            <a:r>
              <a:rPr kumimoji="1" lang="zh-CN" altLang="en-US" sz="2400" b="1" dirty="0">
                <a:solidFill>
                  <a:schemeClr val="tx1"/>
                </a:solidFill>
                <a:latin typeface="宋体" panose="02010600030101010101" pitchFamily="2" charset="-122"/>
              </a:rPr>
              <a:t>     该系统有</a:t>
            </a:r>
            <a:r>
              <a:rPr kumimoji="1" lang="zh-CN" altLang="en-US" sz="2400" b="1" dirty="0">
                <a:solidFill>
                  <a:schemeClr val="tx2"/>
                </a:solidFill>
                <a:latin typeface="宋体" panose="02010600030101010101" pitchFamily="2" charset="-122"/>
              </a:rPr>
              <a:t>2个子系统</a:t>
            </a:r>
            <a:r>
              <a:rPr kumimoji="1" lang="zh-CN" altLang="en-US" sz="2400" b="1" dirty="0">
                <a:solidFill>
                  <a:schemeClr val="tx1"/>
                </a:solidFill>
                <a:latin typeface="宋体" panose="02010600030101010101" pitchFamily="2" charset="-122"/>
              </a:rPr>
              <a:t>：</a:t>
            </a:r>
          </a:p>
          <a:p>
            <a:pPr algn="l">
              <a:lnSpc>
                <a:spcPct val="120000"/>
              </a:lnSpc>
            </a:pPr>
            <a:r>
              <a:rPr kumimoji="1" lang="zh-CN" altLang="en-US" sz="2400" b="1" dirty="0">
                <a:solidFill>
                  <a:schemeClr val="tx1"/>
                </a:solidFill>
                <a:latin typeface="宋体" panose="02010600030101010101" pitchFamily="2" charset="-122"/>
              </a:rPr>
              <a:t>（1）紧急告警与人员安全系统；</a:t>
            </a:r>
          </a:p>
          <a:p>
            <a:pPr algn="l">
              <a:lnSpc>
                <a:spcPct val="120000"/>
              </a:lnSpc>
            </a:pPr>
            <a:r>
              <a:rPr kumimoji="1" lang="zh-CN" altLang="en-US" sz="2400" b="1" dirty="0">
                <a:solidFill>
                  <a:schemeClr val="tx1"/>
                </a:solidFill>
                <a:latin typeface="宋体" panose="02010600030101010101" pitchFamily="2" charset="-122"/>
              </a:rPr>
              <a:t>（2）应急车辆管理系统。</a:t>
            </a:r>
            <a:endParaRPr kumimoji="1" lang="zh-CN" altLang="en-US" sz="2400" dirty="0">
              <a:solidFill>
                <a:schemeClr val="tx1"/>
              </a:solidFill>
              <a:latin typeface="宋体" panose="02010600030101010101" pitchFamily="2" charset="-122"/>
            </a:endParaRPr>
          </a:p>
        </p:txBody>
      </p:sp>
      <p:sp>
        <p:nvSpPr>
          <p:cNvPr id="304133" name="Text Box 5"/>
          <p:cNvSpPr txBox="1">
            <a:spLocks noChangeArrowheads="1"/>
          </p:cNvSpPr>
          <p:nvPr/>
        </p:nvSpPr>
        <p:spPr bwMode="auto">
          <a:xfrm>
            <a:off x="1524000" y="2773364"/>
            <a:ext cx="8153400" cy="4084637"/>
          </a:xfrm>
          <a:prstGeom prst="rect">
            <a:avLst/>
          </a:prstGeom>
          <a:noFill/>
          <a:ln>
            <a:noFill/>
          </a:ln>
          <a:effectLst/>
          <a:extLst>
            <a:ext uri="{909E8E84-426E-40DD-AFC4-6F175D3DCCD1}">
              <a14:hiddenFill xmlns:a14="http://schemas.microsoft.com/office/drawing/2010/main">
                <a:solidFill>
                  <a:schemeClr val="bg2"/>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1" hangingPunct="1">
              <a:spcBef>
                <a:spcPct val="50000"/>
              </a:spcBef>
              <a:buClr>
                <a:schemeClr val="tx2"/>
              </a:buClr>
              <a:buSzPct val="115000"/>
            </a:pPr>
            <a:r>
              <a:rPr kumimoji="1" lang="zh-CN" altLang="en-US" sz="2400" b="1" dirty="0">
                <a:solidFill>
                  <a:schemeClr val="tx2"/>
                </a:solidFill>
                <a:latin typeface="等线" panose="02010600030101010101" pitchFamily="2" charset="-122"/>
                <a:ea typeface="等线" panose="02010600030101010101" pitchFamily="2" charset="-122"/>
              </a:rPr>
              <a:t> </a:t>
            </a:r>
            <a:r>
              <a:rPr lang="zh-CN" altLang="en-US" sz="2400" b="1" dirty="0">
                <a:solidFill>
                  <a:schemeClr val="tx2"/>
                </a:solidFill>
                <a:latin typeface="等线" panose="02010600030101010101" pitchFamily="2" charset="-122"/>
                <a:ea typeface="等线" panose="02010600030101010101" pitchFamily="2" charset="-122"/>
              </a:rPr>
              <a:t>5.7.2.7 先进的车辆控制和安全系统</a:t>
            </a:r>
          </a:p>
          <a:p>
            <a:pPr algn="l" eaLnBrk="1" hangingPunct="1">
              <a:lnSpc>
                <a:spcPct val="120000"/>
              </a:lnSpc>
              <a:buClr>
                <a:schemeClr val="tx2"/>
              </a:buClr>
              <a:buSzPct val="115000"/>
            </a:pPr>
            <a:r>
              <a:rPr kumimoji="1" lang="zh-CN" altLang="en-US" sz="2400" b="1" dirty="0">
                <a:solidFill>
                  <a:schemeClr val="tx1"/>
                </a:solidFill>
              </a:rPr>
              <a:t>          该系统包括</a:t>
            </a:r>
            <a:r>
              <a:rPr kumimoji="1" lang="zh-CN" altLang="en-US" sz="2400" b="1" dirty="0">
                <a:solidFill>
                  <a:schemeClr val="tx2"/>
                </a:solidFill>
              </a:rPr>
              <a:t>7个子系统</a:t>
            </a:r>
            <a:r>
              <a:rPr kumimoji="1" lang="zh-CN" altLang="en-US" sz="2400" b="1" dirty="0">
                <a:solidFill>
                  <a:schemeClr val="tx1"/>
                </a:solidFill>
              </a:rPr>
              <a:t>：</a:t>
            </a:r>
          </a:p>
          <a:p>
            <a:pPr algn="l" eaLnBrk="1" hangingPunct="1">
              <a:lnSpc>
                <a:spcPct val="120000"/>
              </a:lnSpc>
              <a:buClr>
                <a:schemeClr val="tx2"/>
              </a:buClr>
              <a:buSzPct val="115000"/>
            </a:pPr>
            <a:r>
              <a:rPr kumimoji="1" lang="zh-CN" altLang="en-US" sz="2400" b="1" dirty="0">
                <a:solidFill>
                  <a:schemeClr val="tx1"/>
                </a:solidFill>
              </a:rPr>
              <a:t>（1）纵向避撞系统；</a:t>
            </a:r>
          </a:p>
          <a:p>
            <a:pPr algn="l" eaLnBrk="1" hangingPunct="1">
              <a:lnSpc>
                <a:spcPct val="120000"/>
              </a:lnSpc>
              <a:buClr>
                <a:schemeClr val="tx2"/>
              </a:buClr>
              <a:buSzPct val="115000"/>
            </a:pPr>
            <a:r>
              <a:rPr kumimoji="1" lang="zh-CN" altLang="en-US" sz="2400" b="1" dirty="0">
                <a:solidFill>
                  <a:schemeClr val="tx1"/>
                </a:solidFill>
              </a:rPr>
              <a:t>（2）侧向避撞系统；</a:t>
            </a:r>
          </a:p>
          <a:p>
            <a:pPr algn="l" eaLnBrk="1" hangingPunct="1">
              <a:lnSpc>
                <a:spcPct val="120000"/>
              </a:lnSpc>
              <a:buClr>
                <a:schemeClr val="tx2"/>
              </a:buClr>
              <a:buSzPct val="115000"/>
            </a:pPr>
            <a:r>
              <a:rPr kumimoji="1" lang="zh-CN" altLang="en-US" sz="2400" b="1" dirty="0">
                <a:solidFill>
                  <a:schemeClr val="tx1"/>
                </a:solidFill>
              </a:rPr>
              <a:t>（3）交叉口避撞系统；</a:t>
            </a:r>
          </a:p>
          <a:p>
            <a:pPr algn="l" eaLnBrk="1" hangingPunct="1">
              <a:lnSpc>
                <a:spcPct val="120000"/>
              </a:lnSpc>
              <a:buClr>
                <a:schemeClr val="tx2"/>
              </a:buClr>
              <a:buSzPct val="115000"/>
            </a:pPr>
            <a:r>
              <a:rPr kumimoji="1" lang="zh-CN" altLang="en-US" sz="2400" b="1" dirty="0">
                <a:solidFill>
                  <a:schemeClr val="tx1"/>
                </a:solidFill>
              </a:rPr>
              <a:t>（4）视觉强化避撞系统；</a:t>
            </a:r>
          </a:p>
          <a:p>
            <a:pPr algn="l" eaLnBrk="1" hangingPunct="1">
              <a:lnSpc>
                <a:spcPct val="120000"/>
              </a:lnSpc>
              <a:buClr>
                <a:schemeClr val="tx2"/>
              </a:buClr>
              <a:buSzPct val="115000"/>
            </a:pPr>
            <a:r>
              <a:rPr kumimoji="1" lang="zh-CN" altLang="en-US" sz="2400" b="1" dirty="0">
                <a:solidFill>
                  <a:schemeClr val="tx1"/>
                </a:solidFill>
              </a:rPr>
              <a:t>（5）事故前乘员安全保护系统；</a:t>
            </a:r>
          </a:p>
          <a:p>
            <a:pPr algn="l" eaLnBrk="1" hangingPunct="1">
              <a:lnSpc>
                <a:spcPct val="120000"/>
              </a:lnSpc>
              <a:buClr>
                <a:schemeClr val="tx2"/>
              </a:buClr>
              <a:buSzPct val="115000"/>
            </a:pPr>
            <a:r>
              <a:rPr kumimoji="1" lang="zh-CN" altLang="en-US" sz="2400" b="1" dirty="0">
                <a:solidFill>
                  <a:schemeClr val="tx1"/>
                </a:solidFill>
              </a:rPr>
              <a:t>（6）危险预警系统；</a:t>
            </a:r>
          </a:p>
          <a:p>
            <a:pPr algn="l" eaLnBrk="1" hangingPunct="1">
              <a:lnSpc>
                <a:spcPct val="120000"/>
              </a:lnSpc>
              <a:buClr>
                <a:schemeClr val="tx2"/>
              </a:buClr>
              <a:buSzPct val="115000"/>
            </a:pPr>
            <a:r>
              <a:rPr kumimoji="1" lang="zh-CN" altLang="en-US" sz="2400" b="1" dirty="0">
                <a:solidFill>
                  <a:schemeClr val="tx1"/>
                </a:solidFill>
              </a:rPr>
              <a:t>（7）自动公路系统。</a:t>
            </a:r>
          </a:p>
        </p:txBody>
      </p:sp>
    </p:spTree>
  </p:cSld>
  <p:clrMapOvr>
    <a:masterClrMapping/>
  </p:clrMapOvr>
  <p:transition spd="med">
    <p:random/>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5090" name="Rectangle 2"/>
          <p:cNvSpPr>
            <a:spLocks noGrp="1" noChangeArrowheads="1"/>
          </p:cNvSpPr>
          <p:nvPr>
            <p:ph type="title"/>
          </p:nvPr>
        </p:nvSpPr>
        <p:spPr/>
        <p:txBody>
          <a:bodyPr/>
          <a:lstStyle/>
          <a:p>
            <a:r>
              <a:rPr lang="zh-CN" altLang="en-US" b="1" dirty="0"/>
              <a:t>5.8  生物控制</a:t>
            </a:r>
          </a:p>
        </p:txBody>
      </p:sp>
      <p:sp>
        <p:nvSpPr>
          <p:cNvPr id="345091" name="Rectangle 3"/>
          <p:cNvSpPr>
            <a:spLocks noGrp="1" noChangeArrowheads="1"/>
          </p:cNvSpPr>
          <p:nvPr>
            <p:ph idx="1"/>
          </p:nvPr>
        </p:nvSpPr>
        <p:spPr>
          <a:xfrm>
            <a:off x="1055440" y="1844824"/>
            <a:ext cx="10363200" cy="4235758"/>
          </a:xfrm>
        </p:spPr>
        <p:txBody>
          <a:bodyPr/>
          <a:lstStyle/>
          <a:p>
            <a:pPr>
              <a:lnSpc>
                <a:spcPct val="150000"/>
              </a:lnSpc>
            </a:pPr>
            <a:r>
              <a:rPr lang="zh-CN" altLang="en-US" sz="2800" dirty="0">
                <a:latin typeface="等线" panose="02010600030101010101" pitchFamily="2" charset="-122"/>
                <a:ea typeface="等线" panose="02010600030101010101" pitchFamily="2" charset="-122"/>
              </a:rPr>
              <a:t>“</a:t>
            </a:r>
            <a:r>
              <a:rPr lang="zh-CN" altLang="en-US" sz="2800" b="1" dirty="0">
                <a:solidFill>
                  <a:schemeClr val="bg2">
                    <a:lumMod val="25000"/>
                    <a:lumOff val="75000"/>
                  </a:schemeClr>
                </a:solidFill>
                <a:latin typeface="等线" panose="02010600030101010101" pitchFamily="2" charset="-122"/>
                <a:ea typeface="等线" panose="02010600030101010101" pitchFamily="2" charset="-122"/>
              </a:rPr>
              <a:t>生物控制论</a:t>
            </a:r>
            <a:r>
              <a:rPr lang="zh-CN" altLang="en-US" sz="2800" dirty="0">
                <a:latin typeface="等线" panose="02010600030101010101" pitchFamily="2" charset="-122"/>
                <a:ea typeface="等线" panose="02010600030101010101" pitchFamily="2" charset="-122"/>
              </a:rPr>
              <a:t>的目的主要在于建立能反映人体和动物体功能的模型和理论，而且这种模型和理论中的逻辑原理和有机体本身中起作用的逻辑原理是相同的。它也试图建立和生物系统有同样物理与生物化学成分的模型。” </a:t>
            </a:r>
            <a:endParaRPr lang="en-US" altLang="zh-CN" sz="2800" dirty="0">
              <a:latin typeface="等线" panose="02010600030101010101" pitchFamily="2" charset="-122"/>
              <a:ea typeface="等线" panose="02010600030101010101" pitchFamily="2" charset="-122"/>
            </a:endParaRPr>
          </a:p>
          <a:p>
            <a:pPr>
              <a:lnSpc>
                <a:spcPct val="150000"/>
              </a:lnSpc>
            </a:pPr>
            <a:r>
              <a:rPr lang="zh-CN" altLang="en-US" sz="2800" b="1" dirty="0">
                <a:solidFill>
                  <a:schemeClr val="bg2">
                    <a:lumMod val="25000"/>
                    <a:lumOff val="75000"/>
                  </a:schemeClr>
                </a:solidFill>
                <a:latin typeface="等线" panose="02010600030101010101" pitchFamily="2" charset="-122"/>
                <a:ea typeface="等线" panose="02010600030101010101" pitchFamily="2" charset="-122"/>
              </a:rPr>
              <a:t>生物控制论</a:t>
            </a:r>
            <a:r>
              <a:rPr lang="zh-CN" altLang="en-US" sz="2800" dirty="0">
                <a:latin typeface="等线" panose="02010600030101010101" pitchFamily="2" charset="-122"/>
                <a:ea typeface="等线" panose="02010600030101010101" pitchFamily="2" charset="-122"/>
              </a:rPr>
              <a:t>应用控制论的一般原理，研究</a:t>
            </a:r>
            <a:r>
              <a:rPr lang="zh-CN" altLang="en-US" sz="2800" b="1" dirty="0">
                <a:solidFill>
                  <a:schemeClr val="bg2">
                    <a:lumMod val="50000"/>
                    <a:lumOff val="50000"/>
                  </a:schemeClr>
                </a:solidFill>
                <a:latin typeface="等线" panose="02010600030101010101" pitchFamily="2" charset="-122"/>
                <a:ea typeface="等线" panose="02010600030101010101" pitchFamily="2" charset="-122"/>
              </a:rPr>
              <a:t>生物系统中的控制和信息的接收、传递、存贮、处理及反馈</a:t>
            </a:r>
            <a:r>
              <a:rPr lang="zh-CN" altLang="en-US" sz="2800" dirty="0">
                <a:latin typeface="等线" panose="02010600030101010101" pitchFamily="2" charset="-122"/>
                <a:ea typeface="等线" panose="02010600030101010101" pitchFamily="2" charset="-122"/>
              </a:rPr>
              <a:t>的一种理论。</a:t>
            </a:r>
          </a:p>
        </p:txBody>
      </p:sp>
      <p:sp>
        <p:nvSpPr>
          <p:cNvPr id="4" name="灯片编号占位符 3"/>
          <p:cNvSpPr>
            <a:spLocks noGrp="1"/>
          </p:cNvSpPr>
          <p:nvPr>
            <p:ph type="sldNum" sz="quarter" idx="12"/>
          </p:nvPr>
        </p:nvSpPr>
        <p:spPr/>
        <p:txBody>
          <a:bodyPr/>
          <a:lstStyle/>
          <a:p>
            <a:fld id="{9A5AECCF-AE19-494E-9779-FC34D8A17657}" type="slidenum">
              <a:rPr lang="zh-CN" altLang="en-US"/>
              <a:t>35</a:t>
            </a:fld>
            <a:endParaRPr lang="en-US" altLang="zh-CN"/>
          </a:p>
        </p:txBody>
      </p:sp>
    </p:spTree>
  </p:cSld>
  <p:clrMapOvr>
    <a:masterClrMapping/>
  </p:clrMapOvr>
  <p:transition spd="med">
    <p:random/>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6114" name="Rectangle 2"/>
          <p:cNvSpPr>
            <a:spLocks noGrp="1" noChangeArrowheads="1"/>
          </p:cNvSpPr>
          <p:nvPr>
            <p:ph type="title"/>
          </p:nvPr>
        </p:nvSpPr>
        <p:spPr/>
        <p:txBody>
          <a:bodyPr/>
          <a:lstStyle/>
          <a:p>
            <a:r>
              <a:rPr lang="zh-CN" altLang="en-US" b="1" dirty="0"/>
              <a:t>体温调节系统</a:t>
            </a:r>
            <a:r>
              <a:rPr lang="zh-CN" altLang="en-US" dirty="0"/>
              <a:t> </a:t>
            </a:r>
          </a:p>
        </p:txBody>
      </p:sp>
      <p:sp>
        <p:nvSpPr>
          <p:cNvPr id="5" name="灯片编号占位符 3"/>
          <p:cNvSpPr>
            <a:spLocks noGrp="1"/>
          </p:cNvSpPr>
          <p:nvPr>
            <p:ph type="sldNum" sz="quarter" idx="12"/>
          </p:nvPr>
        </p:nvSpPr>
        <p:spPr/>
        <p:txBody>
          <a:bodyPr/>
          <a:lstStyle/>
          <a:p>
            <a:fld id="{33B6FA8A-A95D-4768-8698-2714A15F2B6C}" type="slidenum">
              <a:rPr lang="zh-CN" altLang="en-US"/>
              <a:t>36</a:t>
            </a:fld>
            <a:endParaRPr lang="en-US" altLang="zh-CN"/>
          </a:p>
        </p:txBody>
      </p:sp>
      <p:sp>
        <p:nvSpPr>
          <p:cNvPr id="346117" name="Rectangle 5"/>
          <p:cNvSpPr>
            <a:spLocks noChangeArrowheads="1"/>
          </p:cNvSpPr>
          <p:nvPr/>
        </p:nvSpPr>
        <p:spPr bwMode="auto">
          <a:xfrm>
            <a:off x="6003635" y="2579430"/>
            <a:ext cx="184731"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aphicFrame>
        <p:nvGraphicFramePr>
          <p:cNvPr id="346116" name="Object 4"/>
          <p:cNvGraphicFramePr>
            <a:graphicFrameLocks noChangeAspect="1"/>
          </p:cNvGraphicFramePr>
          <p:nvPr>
            <p:extLst>
              <p:ext uri="{D42A27DB-BD31-4B8C-83A1-F6EECF244321}">
                <p14:modId xmlns:p14="http://schemas.microsoft.com/office/powerpoint/2010/main" val="1807177272"/>
              </p:ext>
            </p:extLst>
          </p:nvPr>
        </p:nvGraphicFramePr>
        <p:xfrm>
          <a:off x="839416" y="2132856"/>
          <a:ext cx="6192837" cy="3876675"/>
        </p:xfrm>
        <a:graphic>
          <a:graphicData uri="http://schemas.openxmlformats.org/presentationml/2006/ole">
            <mc:AlternateContent xmlns:mc="http://schemas.openxmlformats.org/markup-compatibility/2006">
              <mc:Choice xmlns:v="urn:schemas-microsoft-com:vml" Requires="v">
                <p:oleObj spid="_x0000_s346165" name="Visio" r:id="rId3" imgW="2878455" imgH="1805940" progId="Visio.Drawing.11">
                  <p:embed/>
                </p:oleObj>
              </mc:Choice>
              <mc:Fallback>
                <p:oleObj name="Visio" r:id="rId3" imgW="2878455" imgH="1805940" progId="Visio.Drawing.11">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9416" y="2132856"/>
                        <a:ext cx="6192837" cy="38766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文本框 6">
            <a:extLst>
              <a:ext uri="{FF2B5EF4-FFF2-40B4-BE49-F238E27FC236}">
                <a16:creationId xmlns:a16="http://schemas.microsoft.com/office/drawing/2014/main" id="{795847EF-A7D3-4043-B538-91BF72E557ED}"/>
              </a:ext>
            </a:extLst>
          </p:cNvPr>
          <p:cNvSpPr txBox="1"/>
          <p:nvPr/>
        </p:nvSpPr>
        <p:spPr>
          <a:xfrm>
            <a:off x="7464152" y="1581825"/>
            <a:ext cx="3992984" cy="5123775"/>
          </a:xfrm>
          <a:prstGeom prst="rect">
            <a:avLst/>
          </a:prstGeom>
          <a:noFill/>
        </p:spPr>
        <p:txBody>
          <a:bodyPr wrap="square">
            <a:spAutoFit/>
          </a:bodyPr>
          <a:lstStyle/>
          <a:p>
            <a:pPr marL="342900" indent="-342900" algn="just">
              <a:lnSpc>
                <a:spcPct val="150000"/>
              </a:lnSpc>
              <a:buFont typeface="Wingdings" panose="05000000000000000000" pitchFamily="2" charset="2"/>
              <a:buChar char="p"/>
            </a:pPr>
            <a:r>
              <a:rPr lang="zh-CN" altLang="en-US" sz="2000" b="1" dirty="0">
                <a:solidFill>
                  <a:schemeClr val="bg2">
                    <a:lumMod val="50000"/>
                    <a:lumOff val="50000"/>
                  </a:schemeClr>
                </a:solidFill>
                <a:latin typeface="等线" panose="02010600030101010101" pitchFamily="2" charset="-122"/>
                <a:ea typeface="等线" panose="02010600030101010101" pitchFamily="2" charset="-122"/>
              </a:rPr>
              <a:t>体温调节</a:t>
            </a:r>
            <a:r>
              <a:rPr lang="zh-CN" altLang="en-US" sz="2000" dirty="0">
                <a:latin typeface="等线" panose="02010600030101010101" pitchFamily="2" charset="-122"/>
                <a:ea typeface="等线" panose="02010600030101010101" pitchFamily="2" charset="-122"/>
              </a:rPr>
              <a:t>是指温度感受器接受体内、外环境温度的刺激，通过体温调节中枢的活动，相应地引起内分泌腺、骨骼肌、皮肤血管和汗腺等组织器官活动的改变，从而调整机体的产热和散热过程，</a:t>
            </a:r>
            <a:r>
              <a:rPr lang="zh-CN" altLang="en-US" sz="2000" b="1" dirty="0">
                <a:solidFill>
                  <a:schemeClr val="bg2">
                    <a:lumMod val="50000"/>
                    <a:lumOff val="50000"/>
                  </a:schemeClr>
                </a:solidFill>
                <a:latin typeface="等线" panose="02010600030101010101" pitchFamily="2" charset="-122"/>
                <a:ea typeface="等线" panose="02010600030101010101" pitchFamily="2" charset="-122"/>
              </a:rPr>
              <a:t>使体温保持在相对恒定</a:t>
            </a:r>
            <a:r>
              <a:rPr lang="zh-CN" altLang="en-US" sz="2000" dirty="0">
                <a:latin typeface="等线" panose="02010600030101010101" pitchFamily="2" charset="-122"/>
                <a:ea typeface="等线" panose="02010600030101010101" pitchFamily="2" charset="-122"/>
              </a:rPr>
              <a:t>的水平。</a:t>
            </a:r>
          </a:p>
          <a:p>
            <a:pPr marL="342900" indent="-342900" algn="just">
              <a:lnSpc>
                <a:spcPct val="150000"/>
              </a:lnSpc>
              <a:buFont typeface="Wingdings" panose="05000000000000000000" pitchFamily="2" charset="2"/>
              <a:buChar char="p"/>
            </a:pPr>
            <a:r>
              <a:rPr lang="zh-CN" altLang="en-US" sz="2000" dirty="0">
                <a:latin typeface="等线" panose="02010600030101010101" pitchFamily="2" charset="-122"/>
                <a:ea typeface="等线" panose="02010600030101010101" pitchFamily="2" charset="-122"/>
              </a:rPr>
              <a:t>生物体温调节系统是个</a:t>
            </a:r>
            <a:r>
              <a:rPr lang="zh-CN" altLang="en-US" sz="2000" b="1" dirty="0">
                <a:solidFill>
                  <a:schemeClr val="bg2">
                    <a:lumMod val="50000"/>
                    <a:lumOff val="50000"/>
                  </a:schemeClr>
                </a:solidFill>
                <a:latin typeface="等线" panose="02010600030101010101" pitchFamily="2" charset="-122"/>
                <a:ea typeface="等线" panose="02010600030101010101" pitchFamily="2" charset="-122"/>
              </a:rPr>
              <a:t>自动恒值调节系统</a:t>
            </a:r>
            <a:r>
              <a:rPr lang="zh-CN" altLang="en-US" sz="2000" dirty="0">
                <a:latin typeface="等线" panose="02010600030101010101" pitchFamily="2" charset="-122"/>
                <a:ea typeface="等线" panose="02010600030101010101" pitchFamily="2" charset="-122"/>
              </a:rPr>
              <a:t>，调节的最终目标是心、肺为代表的核心温度。</a:t>
            </a:r>
          </a:p>
        </p:txBody>
      </p:sp>
    </p:spTree>
  </p:cSld>
  <p:clrMapOvr>
    <a:masterClrMapping/>
  </p:clrMapOvr>
  <p:transition spd="med">
    <p:random/>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7138" name="Rectangle 2"/>
          <p:cNvSpPr>
            <a:spLocks noGrp="1" noChangeArrowheads="1"/>
          </p:cNvSpPr>
          <p:nvPr>
            <p:ph type="title"/>
          </p:nvPr>
        </p:nvSpPr>
        <p:spPr/>
        <p:txBody>
          <a:bodyPr/>
          <a:lstStyle/>
          <a:p>
            <a:r>
              <a:rPr lang="zh-CN" altLang="en-US"/>
              <a:t>心血管系统生物反馈治疗 </a:t>
            </a:r>
          </a:p>
        </p:txBody>
      </p:sp>
      <p:sp>
        <p:nvSpPr>
          <p:cNvPr id="4" name="灯片编号占位符 3"/>
          <p:cNvSpPr>
            <a:spLocks noGrp="1"/>
          </p:cNvSpPr>
          <p:nvPr>
            <p:ph type="sldNum" sz="quarter" idx="12"/>
          </p:nvPr>
        </p:nvSpPr>
        <p:spPr/>
        <p:txBody>
          <a:bodyPr/>
          <a:lstStyle/>
          <a:p>
            <a:fld id="{C68A7985-3FE8-42B7-9976-F2E98471BD41}" type="slidenum">
              <a:rPr lang="zh-CN" altLang="en-US"/>
              <a:t>37</a:t>
            </a:fld>
            <a:endParaRPr lang="en-US" altLang="zh-CN"/>
          </a:p>
        </p:txBody>
      </p:sp>
      <p:pic>
        <p:nvPicPr>
          <p:cNvPr id="34714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1693863"/>
            <a:ext cx="9144000" cy="4783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random/>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62" name="Rectangle 2"/>
          <p:cNvSpPr>
            <a:spLocks noGrp="1" noChangeArrowheads="1"/>
          </p:cNvSpPr>
          <p:nvPr>
            <p:ph type="title"/>
          </p:nvPr>
        </p:nvSpPr>
        <p:spPr/>
        <p:txBody>
          <a:bodyPr/>
          <a:lstStyle/>
          <a:p>
            <a:r>
              <a:rPr lang="zh-CN" altLang="en-US" b="1" dirty="0"/>
              <a:t>5.8.3   仿生技术</a:t>
            </a:r>
          </a:p>
        </p:txBody>
      </p:sp>
      <p:pic>
        <p:nvPicPr>
          <p:cNvPr id="348164" name="Picture 4"/>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415480" y="1720850"/>
            <a:ext cx="4392612" cy="3416300"/>
          </a:xfrm>
        </p:spPr>
      </p:pic>
      <p:sp>
        <p:nvSpPr>
          <p:cNvPr id="5" name="灯片编号占位符 3"/>
          <p:cNvSpPr>
            <a:spLocks noGrp="1"/>
          </p:cNvSpPr>
          <p:nvPr>
            <p:ph type="sldNum" sz="quarter" idx="12"/>
          </p:nvPr>
        </p:nvSpPr>
        <p:spPr/>
        <p:txBody>
          <a:bodyPr/>
          <a:lstStyle/>
          <a:p>
            <a:fld id="{2A7C54C1-3BD1-4698-8311-2BD4EA76BD38}" type="slidenum">
              <a:rPr lang="zh-CN" altLang="en-US"/>
              <a:t>38</a:t>
            </a:fld>
            <a:endParaRPr lang="en-US" altLang="zh-CN"/>
          </a:p>
        </p:txBody>
      </p:sp>
      <p:pic>
        <p:nvPicPr>
          <p:cNvPr id="34816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00800" y="1720850"/>
            <a:ext cx="5070344" cy="3395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文本框 6">
            <a:extLst>
              <a:ext uri="{FF2B5EF4-FFF2-40B4-BE49-F238E27FC236}">
                <a16:creationId xmlns:a16="http://schemas.microsoft.com/office/drawing/2014/main" id="{483991DB-6C6D-456C-B44B-2064DEB64387}"/>
              </a:ext>
            </a:extLst>
          </p:cNvPr>
          <p:cNvSpPr txBox="1"/>
          <p:nvPr/>
        </p:nvSpPr>
        <p:spPr>
          <a:xfrm>
            <a:off x="983432" y="5358678"/>
            <a:ext cx="10598968" cy="1144031"/>
          </a:xfrm>
          <a:prstGeom prst="rect">
            <a:avLst/>
          </a:prstGeom>
          <a:noFill/>
        </p:spPr>
        <p:txBody>
          <a:bodyPr wrap="square">
            <a:spAutoFit/>
          </a:bodyPr>
          <a:lstStyle/>
          <a:p>
            <a:pPr marL="342900" indent="-342900" algn="just">
              <a:lnSpc>
                <a:spcPct val="150000"/>
              </a:lnSpc>
              <a:buFont typeface="Wingdings" panose="05000000000000000000" pitchFamily="2" charset="2"/>
              <a:buChar char="p"/>
            </a:pPr>
            <a:r>
              <a:rPr lang="zh-CN" altLang="en-US" sz="2400" dirty="0">
                <a:latin typeface="等线" panose="02010600030101010101" pitchFamily="2" charset="-122"/>
                <a:ea typeface="等线" panose="02010600030101010101" pitchFamily="2" charset="-122"/>
              </a:rPr>
              <a:t>植物和动物在</a:t>
            </a:r>
            <a:r>
              <a:rPr lang="zh-CN" altLang="en-US" sz="2400" b="1" dirty="0">
                <a:solidFill>
                  <a:schemeClr val="bg2">
                    <a:lumMod val="50000"/>
                    <a:lumOff val="50000"/>
                  </a:schemeClr>
                </a:solidFill>
                <a:latin typeface="等线" panose="02010600030101010101" pitchFamily="2" charset="-122"/>
                <a:ea typeface="等线" panose="02010600030101010101" pitchFamily="2" charset="-122"/>
              </a:rPr>
              <a:t>自然进化</a:t>
            </a:r>
            <a:r>
              <a:rPr lang="zh-CN" altLang="en-US" sz="2400" dirty="0">
                <a:latin typeface="等线" panose="02010600030101010101" pitchFamily="2" charset="-122"/>
                <a:ea typeface="等线" panose="02010600030101010101" pitchFamily="2" charset="-122"/>
              </a:rPr>
              <a:t>中，不仅完全适应自然而且其程度</a:t>
            </a:r>
            <a:r>
              <a:rPr lang="zh-CN" altLang="en-US" sz="2400" b="1" dirty="0">
                <a:solidFill>
                  <a:schemeClr val="bg2">
                    <a:lumMod val="50000"/>
                    <a:lumOff val="50000"/>
                  </a:schemeClr>
                </a:solidFill>
                <a:latin typeface="等线" panose="02010600030101010101" pitchFamily="2" charset="-122"/>
                <a:ea typeface="等线" panose="02010600030101010101" pitchFamily="2" charset="-122"/>
              </a:rPr>
              <a:t>接近完美</a:t>
            </a:r>
            <a:r>
              <a:rPr lang="zh-CN" altLang="en-US" sz="2400" dirty="0">
                <a:latin typeface="等线" panose="02010600030101010101" pitchFamily="2" charset="-122"/>
                <a:ea typeface="等线" panose="02010600030101010101" pitchFamily="2" charset="-122"/>
              </a:rPr>
              <a:t>。</a:t>
            </a:r>
            <a:endParaRPr lang="en-US" altLang="zh-CN" sz="2400" dirty="0">
              <a:latin typeface="等线" panose="02010600030101010101" pitchFamily="2" charset="-122"/>
              <a:ea typeface="等线" panose="02010600030101010101" pitchFamily="2" charset="-122"/>
            </a:endParaRPr>
          </a:p>
          <a:p>
            <a:pPr marL="342900" indent="-342900" algn="just">
              <a:lnSpc>
                <a:spcPct val="150000"/>
              </a:lnSpc>
              <a:buFont typeface="Wingdings" panose="05000000000000000000" pitchFamily="2" charset="2"/>
              <a:buChar char="p"/>
            </a:pPr>
            <a:r>
              <a:rPr lang="zh-CN" altLang="en-US" sz="2400" dirty="0">
                <a:latin typeface="等线" panose="02010600030101010101" pitchFamily="2" charset="-122"/>
                <a:ea typeface="等线" panose="02010600030101010101" pitchFamily="2" charset="-122"/>
              </a:rPr>
              <a:t>仿生技术及试图通过工程设计、技术手段</a:t>
            </a:r>
            <a:r>
              <a:rPr lang="zh-CN" altLang="en-US" sz="2400" b="1" dirty="0">
                <a:solidFill>
                  <a:schemeClr val="bg2">
                    <a:lumMod val="50000"/>
                    <a:lumOff val="50000"/>
                  </a:schemeClr>
                </a:solidFill>
                <a:latin typeface="等线" panose="02010600030101010101" pitchFamily="2" charset="-122"/>
                <a:ea typeface="等线" panose="02010600030101010101" pitchFamily="2" charset="-122"/>
              </a:rPr>
              <a:t>模仿动物和植物在自然中的功能</a:t>
            </a:r>
            <a:r>
              <a:rPr lang="zh-CN" altLang="en-US" sz="2400" dirty="0">
                <a:latin typeface="等线" panose="02010600030101010101" pitchFamily="2" charset="-122"/>
                <a:ea typeface="等线" panose="02010600030101010101" pitchFamily="2" charset="-122"/>
              </a:rPr>
              <a:t>。</a:t>
            </a:r>
          </a:p>
        </p:txBody>
      </p:sp>
    </p:spTree>
  </p:cSld>
  <p:clrMapOvr>
    <a:masterClrMapping/>
  </p:clrMapOvr>
  <p:transition spd="med">
    <p:random/>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8" name="Rectangle 2"/>
          <p:cNvSpPr>
            <a:spLocks noGrp="1" noChangeArrowheads="1"/>
          </p:cNvSpPr>
          <p:nvPr>
            <p:ph type="title"/>
          </p:nvPr>
        </p:nvSpPr>
        <p:spPr>
          <a:xfrm>
            <a:off x="767408" y="332656"/>
            <a:ext cx="7970192" cy="1143000"/>
          </a:xfrm>
        </p:spPr>
        <p:txBody>
          <a:bodyPr/>
          <a:lstStyle/>
          <a:p>
            <a:pPr>
              <a:lnSpc>
                <a:spcPct val="150000"/>
              </a:lnSpc>
            </a:pPr>
            <a:r>
              <a:rPr lang="zh-CN" altLang="en-US" b="1" dirty="0"/>
              <a:t> 5.8.4  生物控制与中医学 </a:t>
            </a:r>
          </a:p>
        </p:txBody>
      </p:sp>
      <p:sp>
        <p:nvSpPr>
          <p:cNvPr id="4" name="灯片编号占位符 4"/>
          <p:cNvSpPr>
            <a:spLocks noGrp="1"/>
          </p:cNvSpPr>
          <p:nvPr>
            <p:ph type="sldNum" sz="quarter" idx="12"/>
          </p:nvPr>
        </p:nvSpPr>
        <p:spPr/>
        <p:txBody>
          <a:bodyPr/>
          <a:lstStyle/>
          <a:p>
            <a:fld id="{31699C2B-1720-495B-81A9-4675383E86E4}" type="slidenum">
              <a:rPr lang="zh-CN" altLang="en-US"/>
              <a:t>39</a:t>
            </a:fld>
            <a:endParaRPr lang="en-US" altLang="zh-CN"/>
          </a:p>
        </p:txBody>
      </p:sp>
      <p:sp>
        <p:nvSpPr>
          <p:cNvPr id="229381" name="Text Box 5"/>
          <p:cNvSpPr txBox="1">
            <a:spLocks noChangeArrowheads="1"/>
          </p:cNvSpPr>
          <p:nvPr/>
        </p:nvSpPr>
        <p:spPr bwMode="auto">
          <a:xfrm>
            <a:off x="1343472" y="1988840"/>
            <a:ext cx="9361040" cy="3175356"/>
          </a:xfrm>
          <a:prstGeom prst="rect">
            <a:avLst/>
          </a:prstGeom>
          <a:noFill/>
          <a:ln>
            <a:noFill/>
          </a:ln>
          <a:effectLst/>
          <a:extLst>
            <a:ext uri="{909E8E84-426E-40DD-AFC4-6F175D3DCCD1}">
              <a14:hiddenFill xmlns:a14="http://schemas.microsoft.com/office/drawing/2010/main">
                <a:solidFill>
                  <a:schemeClr val="bg2"/>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algn="l" eaLnBrk="1" hangingPunct="1">
              <a:lnSpc>
                <a:spcPct val="150000"/>
              </a:lnSpc>
              <a:spcBef>
                <a:spcPct val="50000"/>
              </a:spcBef>
              <a:buClr>
                <a:schemeClr val="tx2"/>
              </a:buClr>
              <a:buSzPct val="115000"/>
              <a:buFont typeface="Wingdings" panose="05000000000000000000" pitchFamily="2" charset="2"/>
              <a:buChar char="p"/>
            </a:pPr>
            <a:r>
              <a:rPr kumimoji="1" lang="zh-CN" altLang="en-US" sz="2400" dirty="0">
                <a:solidFill>
                  <a:schemeClr val="tx1"/>
                </a:solidFill>
                <a:latin typeface="等线" panose="02010600030101010101" pitchFamily="2" charset="-122"/>
                <a:ea typeface="等线" panose="02010600030101010101" pitchFamily="2" charset="-122"/>
              </a:rPr>
              <a:t>中医学以</a:t>
            </a:r>
            <a:r>
              <a:rPr kumimoji="1" lang="zh-CN" altLang="en-US" sz="2400" b="1" dirty="0">
                <a:solidFill>
                  <a:schemeClr val="bg2">
                    <a:lumMod val="50000"/>
                    <a:lumOff val="50000"/>
                  </a:schemeClr>
                </a:solidFill>
                <a:latin typeface="等线" panose="02010600030101010101" pitchFamily="2" charset="-122"/>
                <a:ea typeface="等线" panose="02010600030101010101" pitchFamily="2" charset="-122"/>
              </a:rPr>
              <a:t>中医药理论与实践经验</a:t>
            </a:r>
            <a:r>
              <a:rPr kumimoji="1" lang="zh-CN" altLang="en-US" sz="2400" dirty="0">
                <a:solidFill>
                  <a:schemeClr val="tx1"/>
                </a:solidFill>
                <a:latin typeface="等线" panose="02010600030101010101" pitchFamily="2" charset="-122"/>
                <a:ea typeface="等线" panose="02010600030101010101" pitchFamily="2" charset="-122"/>
              </a:rPr>
              <a:t>为主体，研究人类生命活动中</a:t>
            </a:r>
            <a:r>
              <a:rPr kumimoji="1" lang="zh-CN" altLang="en-US" sz="2400" b="1" dirty="0">
                <a:solidFill>
                  <a:schemeClr val="bg2">
                    <a:lumMod val="50000"/>
                    <a:lumOff val="50000"/>
                  </a:schemeClr>
                </a:solidFill>
                <a:latin typeface="等线" panose="02010600030101010101" pitchFamily="2" charset="-122"/>
                <a:ea typeface="等线" panose="02010600030101010101" pitchFamily="2" charset="-122"/>
              </a:rPr>
              <a:t>健康与疾病</a:t>
            </a:r>
            <a:r>
              <a:rPr kumimoji="1" lang="zh-CN" altLang="en-US" sz="2400" dirty="0">
                <a:solidFill>
                  <a:schemeClr val="tx1"/>
                </a:solidFill>
                <a:latin typeface="等线" panose="02010600030101010101" pitchFamily="2" charset="-122"/>
                <a:ea typeface="等线" panose="02010600030101010101" pitchFamily="2" charset="-122"/>
              </a:rPr>
              <a:t>转化规律及其预防、诊断、治疗、康复和保健等问题。</a:t>
            </a:r>
            <a:endParaRPr kumimoji="1" lang="en-US" altLang="zh-CN" sz="2400" dirty="0">
              <a:solidFill>
                <a:schemeClr val="tx1"/>
              </a:solidFill>
              <a:latin typeface="等线" panose="02010600030101010101" pitchFamily="2" charset="-122"/>
              <a:ea typeface="等线" panose="02010600030101010101" pitchFamily="2" charset="-122"/>
            </a:endParaRPr>
          </a:p>
          <a:p>
            <a:pPr marL="342900" indent="-342900" algn="l" eaLnBrk="1" hangingPunct="1">
              <a:lnSpc>
                <a:spcPct val="150000"/>
              </a:lnSpc>
              <a:spcBef>
                <a:spcPct val="50000"/>
              </a:spcBef>
              <a:buClr>
                <a:schemeClr val="tx2"/>
              </a:buClr>
              <a:buSzPct val="115000"/>
              <a:buFont typeface="Wingdings" panose="05000000000000000000" pitchFamily="2" charset="2"/>
              <a:buChar char="p"/>
            </a:pPr>
            <a:r>
              <a:rPr kumimoji="1" lang="zh-CN" altLang="en-US" sz="2400" dirty="0">
                <a:solidFill>
                  <a:schemeClr val="tx2"/>
                </a:solidFill>
                <a:latin typeface="等线" panose="02010600030101010101" pitchFamily="2" charset="-122"/>
                <a:ea typeface="等线" panose="02010600030101010101" pitchFamily="2" charset="-122"/>
              </a:rPr>
              <a:t>中医学</a:t>
            </a:r>
            <a:r>
              <a:rPr kumimoji="1" lang="zh-CN" altLang="en-US" sz="2400" dirty="0">
                <a:solidFill>
                  <a:schemeClr val="tx1"/>
                </a:solidFill>
                <a:latin typeface="等线" panose="02010600030101010101" pitchFamily="2" charset="-122"/>
                <a:ea typeface="等线" panose="02010600030101010101" pitchFamily="2" charset="-122"/>
              </a:rPr>
              <a:t>是我国人民经过几千年</a:t>
            </a:r>
            <a:r>
              <a:rPr kumimoji="1" lang="zh-CN" altLang="en-US" sz="2400" b="1" dirty="0">
                <a:solidFill>
                  <a:schemeClr val="bg2">
                    <a:lumMod val="50000"/>
                    <a:lumOff val="50000"/>
                  </a:schemeClr>
                </a:solidFill>
                <a:latin typeface="等线" panose="02010600030101010101" pitchFamily="2" charset="-122"/>
                <a:ea typeface="等线" panose="02010600030101010101" pitchFamily="2" charset="-122"/>
              </a:rPr>
              <a:t>实践总结</a:t>
            </a:r>
            <a:r>
              <a:rPr kumimoji="1" lang="zh-CN" altLang="en-US" sz="2400" dirty="0">
                <a:solidFill>
                  <a:schemeClr val="tx1"/>
                </a:solidFill>
                <a:latin typeface="等线" panose="02010600030101010101" pitchFamily="2" charset="-122"/>
                <a:ea typeface="等线" panose="02010600030101010101" pitchFamily="2" charset="-122"/>
              </a:rPr>
              <a:t>出来的一门关于人的科学，它和生物控制研究方法的共同点是注重</a:t>
            </a:r>
            <a:r>
              <a:rPr kumimoji="1" lang="zh-CN" altLang="en-US" sz="2400" b="1" dirty="0">
                <a:solidFill>
                  <a:schemeClr val="bg2">
                    <a:lumMod val="50000"/>
                    <a:lumOff val="50000"/>
                  </a:schemeClr>
                </a:solidFill>
                <a:latin typeface="等线" panose="02010600030101010101" pitchFamily="2" charset="-122"/>
                <a:ea typeface="等线" panose="02010600030101010101" pitchFamily="2" charset="-122"/>
              </a:rPr>
              <a:t>整体性和系统性</a:t>
            </a:r>
            <a:r>
              <a:rPr kumimoji="1" lang="zh-CN" altLang="en-US" sz="2400" dirty="0">
                <a:solidFill>
                  <a:schemeClr val="tx1"/>
                </a:solidFill>
                <a:latin typeface="等线" panose="02010600030101010101" pitchFamily="2" charset="-122"/>
                <a:ea typeface="等线" panose="02010600030101010101" pitchFamily="2" charset="-122"/>
              </a:rPr>
              <a:t>。</a:t>
            </a:r>
            <a:endParaRPr kumimoji="1" lang="en-US" altLang="zh-CN" sz="2400" dirty="0">
              <a:solidFill>
                <a:schemeClr val="tx1"/>
              </a:solidFill>
              <a:latin typeface="等线" panose="02010600030101010101" pitchFamily="2" charset="-122"/>
              <a:ea typeface="等线" panose="02010600030101010101" pitchFamily="2" charset="-122"/>
            </a:endParaRPr>
          </a:p>
          <a:p>
            <a:pPr marL="342900" indent="-342900" algn="l" eaLnBrk="1" hangingPunct="1">
              <a:lnSpc>
                <a:spcPct val="150000"/>
              </a:lnSpc>
              <a:spcBef>
                <a:spcPct val="50000"/>
              </a:spcBef>
              <a:buClr>
                <a:schemeClr val="tx2"/>
              </a:buClr>
              <a:buSzPct val="115000"/>
              <a:buFont typeface="Wingdings" panose="05000000000000000000" pitchFamily="2" charset="2"/>
              <a:buChar char="p"/>
            </a:pPr>
            <a:r>
              <a:rPr kumimoji="1" lang="zh-CN" altLang="en-US" sz="2400" dirty="0">
                <a:solidFill>
                  <a:schemeClr val="tx1"/>
                </a:solidFill>
                <a:latin typeface="等线" panose="02010600030101010101" pitchFamily="2" charset="-122"/>
                <a:ea typeface="等线" panose="02010600030101010101" pitchFamily="2" charset="-122"/>
              </a:rPr>
              <a:t>中医学的</a:t>
            </a:r>
            <a:r>
              <a:rPr kumimoji="1" lang="zh-CN" altLang="en-US" sz="2400" dirty="0">
                <a:solidFill>
                  <a:schemeClr val="tx2"/>
                </a:solidFill>
                <a:latin typeface="等线" panose="02010600030101010101" pitchFamily="2" charset="-122"/>
                <a:ea typeface="等线" panose="02010600030101010101" pitchFamily="2" charset="-122"/>
              </a:rPr>
              <a:t>经络学说</a:t>
            </a:r>
            <a:r>
              <a:rPr kumimoji="1" lang="zh-CN" altLang="en-US" sz="2400" dirty="0">
                <a:solidFill>
                  <a:schemeClr val="tx1"/>
                </a:solidFill>
                <a:latin typeface="等线" panose="02010600030101010101" pitchFamily="2" charset="-122"/>
                <a:ea typeface="等线" panose="02010600030101010101" pitchFamily="2" charset="-122"/>
              </a:rPr>
              <a:t>可以认为是世界上最早的</a:t>
            </a:r>
            <a:r>
              <a:rPr kumimoji="1" lang="zh-CN" altLang="en-US" sz="2400" b="1" dirty="0">
                <a:solidFill>
                  <a:schemeClr val="bg2">
                    <a:lumMod val="50000"/>
                    <a:lumOff val="50000"/>
                  </a:schemeClr>
                </a:solidFill>
                <a:latin typeface="等线" panose="02010600030101010101" pitchFamily="2" charset="-122"/>
                <a:ea typeface="等线" panose="02010600030101010101" pitchFamily="2" charset="-122"/>
              </a:rPr>
              <a:t>古典生物控制理论</a:t>
            </a:r>
            <a:r>
              <a:rPr kumimoji="1" lang="zh-CN" altLang="en-US" sz="2400" dirty="0">
                <a:solidFill>
                  <a:schemeClr val="tx1"/>
                </a:solidFill>
                <a:latin typeface="等线" panose="02010600030101010101" pitchFamily="2" charset="-122"/>
                <a:ea typeface="等线" panose="02010600030101010101" pitchFamily="2" charset="-122"/>
              </a:rPr>
              <a:t>。  </a:t>
            </a:r>
          </a:p>
        </p:txBody>
      </p:sp>
    </p:spTree>
  </p:cSld>
  <p:clrMapOvr>
    <a:masterClrMapping/>
  </p:clrMapOvr>
  <p:transition spd="med">
    <p:push/>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466" name="Rectangle 2"/>
          <p:cNvSpPr>
            <a:spLocks noGrp="1" noChangeArrowheads="1"/>
          </p:cNvSpPr>
          <p:nvPr>
            <p:ph type="title"/>
          </p:nvPr>
        </p:nvSpPr>
        <p:spPr/>
        <p:txBody>
          <a:bodyPr/>
          <a:lstStyle/>
          <a:p>
            <a:r>
              <a:rPr kumimoji="1" lang="zh-CN" altLang="en-US" b="1" dirty="0"/>
              <a:t>5.2.1 数控技术和数控系统</a:t>
            </a:r>
          </a:p>
        </p:txBody>
      </p:sp>
      <p:graphicFrame>
        <p:nvGraphicFramePr>
          <p:cNvPr id="318473" name="Object 9"/>
          <p:cNvGraphicFramePr>
            <a:graphicFrameLocks noGrp="1" noChangeAspect="1"/>
          </p:cNvGraphicFramePr>
          <p:nvPr>
            <p:ph sz="half" idx="1"/>
            <p:extLst>
              <p:ext uri="{D42A27DB-BD31-4B8C-83A1-F6EECF244321}">
                <p14:modId xmlns:p14="http://schemas.microsoft.com/office/powerpoint/2010/main" val="1919524497"/>
              </p:ext>
            </p:extLst>
          </p:nvPr>
        </p:nvGraphicFramePr>
        <p:xfrm>
          <a:off x="1991544" y="2042252"/>
          <a:ext cx="7486650" cy="1487488"/>
        </p:xfrm>
        <a:graphic>
          <a:graphicData uri="http://schemas.openxmlformats.org/presentationml/2006/ole">
            <mc:AlternateContent xmlns:mc="http://schemas.openxmlformats.org/markup-compatibility/2006">
              <mc:Choice xmlns:v="urn:schemas-microsoft-com:vml" Requires="v">
                <p:oleObj spid="_x0000_s318545" name="Visio" r:id="rId3" imgW="3996055" imgH="801370" progId="Visio.Drawing.11">
                  <p:embed/>
                </p:oleObj>
              </mc:Choice>
              <mc:Fallback>
                <p:oleObj name="Visio" r:id="rId3" imgW="3996055" imgH="801370" progId="Visio.Drawing.11">
                  <p:embed/>
                  <p:pic>
                    <p:nvPicPr>
                      <p:cNvPr id="0" name="Object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91544" y="2042252"/>
                        <a:ext cx="7486650" cy="1487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 name="灯片编号占位符 5"/>
          <p:cNvSpPr>
            <a:spLocks noGrp="1"/>
          </p:cNvSpPr>
          <p:nvPr>
            <p:ph type="sldNum" sz="quarter" idx="10"/>
          </p:nvPr>
        </p:nvSpPr>
        <p:spPr/>
        <p:txBody>
          <a:bodyPr/>
          <a:lstStyle/>
          <a:p>
            <a:fld id="{9D24CC6E-AA32-4BE4-A1A4-AB1684C05AD3}" type="slidenum">
              <a:rPr lang="zh-CN" altLang="en-US"/>
              <a:t>4</a:t>
            </a:fld>
            <a:endParaRPr lang="en-US" altLang="zh-CN"/>
          </a:p>
        </p:txBody>
      </p:sp>
      <p:sp>
        <p:nvSpPr>
          <p:cNvPr id="318476" name="Rectangle 12"/>
          <p:cNvSpPr>
            <a:spLocks noChangeArrowheads="1"/>
          </p:cNvSpPr>
          <p:nvPr/>
        </p:nvSpPr>
        <p:spPr bwMode="auto">
          <a:xfrm>
            <a:off x="6003635" y="2865180"/>
            <a:ext cx="184731"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8" name="文本框 7">
            <a:extLst>
              <a:ext uri="{FF2B5EF4-FFF2-40B4-BE49-F238E27FC236}">
                <a16:creationId xmlns:a16="http://schemas.microsoft.com/office/drawing/2014/main" id="{C799CE0D-CDE7-43CB-B7AB-9F8C97999A4C}"/>
              </a:ext>
            </a:extLst>
          </p:cNvPr>
          <p:cNvSpPr txBox="1"/>
          <p:nvPr/>
        </p:nvSpPr>
        <p:spPr>
          <a:xfrm>
            <a:off x="1307468" y="4286786"/>
            <a:ext cx="9577064" cy="1892121"/>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38100">
            <a:solidFill>
              <a:schemeClr val="tx1"/>
            </a:solidFill>
          </a:ln>
        </p:spPr>
        <p:txBody>
          <a:bodyPr wrap="square">
            <a:spAutoFit/>
          </a:bodyPr>
          <a:lstStyle/>
          <a:p>
            <a:pPr algn="just">
              <a:lnSpc>
                <a:spcPct val="150000"/>
              </a:lnSpc>
            </a:pPr>
            <a:r>
              <a:rPr lang="en-US" altLang="zh-CN" sz="2000" dirty="0">
                <a:latin typeface="等线" panose="02010600030101010101" pitchFamily="2" charset="-122"/>
                <a:ea typeface="等线" panose="02010600030101010101" pitchFamily="2" charset="-122"/>
              </a:rPr>
              <a:t>	</a:t>
            </a:r>
            <a:r>
              <a:rPr lang="zh-CN" altLang="en-US" sz="2000" dirty="0">
                <a:latin typeface="等线" panose="02010600030101010101" pitchFamily="2" charset="-122"/>
                <a:ea typeface="等线" panose="02010600030101010101" pitchFamily="2" charset="-122"/>
              </a:rPr>
              <a:t>数控技术是</a:t>
            </a:r>
            <a:r>
              <a:rPr lang="zh-CN" altLang="en-US" sz="2000" b="1" dirty="0">
                <a:solidFill>
                  <a:schemeClr val="bg2">
                    <a:lumMod val="50000"/>
                    <a:lumOff val="50000"/>
                  </a:schemeClr>
                </a:solidFill>
                <a:latin typeface="等线" panose="02010600030101010101" pitchFamily="2" charset="-122"/>
                <a:ea typeface="等线" panose="02010600030101010101" pitchFamily="2" charset="-122"/>
              </a:rPr>
              <a:t>基于数字信息对机械运动和工作过程进行控制</a:t>
            </a:r>
            <a:r>
              <a:rPr lang="zh-CN" altLang="en-US" sz="2000" dirty="0">
                <a:latin typeface="等线" panose="02010600030101010101" pitchFamily="2" charset="-122"/>
                <a:ea typeface="等线" panose="02010600030101010101" pitchFamily="2" charset="-122"/>
              </a:rPr>
              <a:t>的技术，它是集传统的机械制造技术、计算机技术、现代控制技术、传感检测技术、网络通信技术和光机电技术等于一体的现代制造业的基础技术，具有高精度、高效率、柔性自动化等特点，是制造业实现柔性自动化、集成化和智能化的基础。</a:t>
            </a:r>
          </a:p>
        </p:txBody>
      </p:sp>
    </p:spTree>
  </p:cSld>
  <p:clrMapOvr>
    <a:masterClrMapping/>
  </p:clrMapOvr>
  <p:transition>
    <p:newsflash/>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2"/>
          <p:cNvSpPr>
            <a:spLocks noGrp="1" noChangeArrowheads="1"/>
          </p:cNvSpPr>
          <p:nvPr>
            <p:ph type="title"/>
          </p:nvPr>
        </p:nvSpPr>
        <p:spPr/>
        <p:txBody>
          <a:bodyPr/>
          <a:lstStyle/>
          <a:p>
            <a:r>
              <a:rPr lang="zh-CN" altLang="en-US" b="1" dirty="0"/>
              <a:t>5.9  生态与环境控制</a:t>
            </a:r>
            <a:endParaRPr lang="zh-CN" altLang="en-US" dirty="0"/>
          </a:p>
        </p:txBody>
      </p:sp>
      <p:sp>
        <p:nvSpPr>
          <p:cNvPr id="5" name="灯片编号占位符 3"/>
          <p:cNvSpPr>
            <a:spLocks noGrp="1"/>
          </p:cNvSpPr>
          <p:nvPr>
            <p:ph type="sldNum" sz="quarter" idx="12"/>
          </p:nvPr>
        </p:nvSpPr>
        <p:spPr/>
        <p:txBody>
          <a:bodyPr/>
          <a:lstStyle/>
          <a:p>
            <a:fld id="{E715E311-16FD-47A1-9741-D818E8B7CBDA}" type="slidenum">
              <a:rPr lang="zh-CN" altLang="en-US"/>
              <a:t>40</a:t>
            </a:fld>
            <a:endParaRPr lang="en-US" altLang="zh-CN"/>
          </a:p>
        </p:txBody>
      </p:sp>
      <p:sp>
        <p:nvSpPr>
          <p:cNvPr id="118788" name="Text Box 4"/>
          <p:cNvSpPr txBox="1">
            <a:spLocks noChangeArrowheads="1"/>
          </p:cNvSpPr>
          <p:nvPr/>
        </p:nvSpPr>
        <p:spPr bwMode="auto">
          <a:xfrm>
            <a:off x="1992313" y="1700213"/>
            <a:ext cx="8153400" cy="2042160"/>
          </a:xfrm>
          <a:prstGeom prst="rect">
            <a:avLst/>
          </a:prstGeom>
          <a:noFill/>
          <a:ln>
            <a:noFill/>
          </a:ln>
          <a:effectLst/>
          <a:extLst>
            <a:ext uri="{909E8E84-426E-40DD-AFC4-6F175D3DCCD1}">
              <a14:hiddenFill xmlns:a14="http://schemas.microsoft.com/office/drawing/2010/main">
                <a:solidFill>
                  <a:schemeClr val="bg2"/>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eaLnBrk="1" hangingPunct="1">
              <a:spcBef>
                <a:spcPct val="20000"/>
              </a:spcBef>
              <a:buClr>
                <a:schemeClr val="tx2"/>
              </a:buClr>
              <a:buSzPct val="115000"/>
            </a:pPr>
            <a:r>
              <a:rPr kumimoji="1" lang="zh-CN" altLang="en-US" sz="3200" b="1" dirty="0">
                <a:solidFill>
                  <a:schemeClr val="tx2"/>
                </a:solidFill>
                <a:latin typeface="等线" panose="02010600030101010101" pitchFamily="2" charset="-122"/>
                <a:ea typeface="等线" panose="02010600030101010101" pitchFamily="2" charset="-122"/>
              </a:rPr>
              <a:t>5.9.1 生态控制</a:t>
            </a:r>
            <a:endParaRPr kumimoji="1" lang="zh-CN" altLang="en-US" sz="3200" dirty="0">
              <a:solidFill>
                <a:schemeClr val="tx2"/>
              </a:solidFill>
              <a:latin typeface="等线" panose="02010600030101010101" pitchFamily="2" charset="-122"/>
              <a:ea typeface="等线" panose="02010600030101010101" pitchFamily="2" charset="-122"/>
            </a:endParaRPr>
          </a:p>
          <a:p>
            <a:pPr algn="l" eaLnBrk="1" hangingPunct="1">
              <a:lnSpc>
                <a:spcPct val="125000"/>
              </a:lnSpc>
              <a:spcBef>
                <a:spcPct val="20000"/>
              </a:spcBef>
              <a:buClr>
                <a:schemeClr val="tx2"/>
              </a:buClr>
              <a:buSzPct val="115000"/>
            </a:pPr>
            <a:r>
              <a:rPr kumimoji="1" lang="zh-CN" altLang="en-US" sz="2400" dirty="0">
                <a:solidFill>
                  <a:schemeClr val="tx1"/>
                </a:solidFill>
                <a:latin typeface="等线" panose="02010600030101010101" pitchFamily="2" charset="-122"/>
                <a:ea typeface="等线" panose="02010600030101010101" pitchFamily="2" charset="-122"/>
              </a:rPr>
              <a:t>       </a:t>
            </a:r>
            <a:r>
              <a:rPr kumimoji="1" lang="zh-CN" altLang="en-US" sz="2400" dirty="0">
                <a:latin typeface="等线" panose="02010600030101010101" pitchFamily="2" charset="-122"/>
                <a:ea typeface="等线" panose="02010600030101010101" pitchFamily="2" charset="-122"/>
              </a:rPr>
              <a:t>生态控制的基本任务之一是用系统和信息观点和方法分析、设计、规划和控制</a:t>
            </a:r>
            <a:r>
              <a:rPr kumimoji="1" lang="zh-CN" altLang="en-US" sz="2400" b="1" dirty="0">
                <a:solidFill>
                  <a:schemeClr val="bg2">
                    <a:lumMod val="50000"/>
                    <a:lumOff val="50000"/>
                  </a:schemeClr>
                </a:solidFill>
                <a:latin typeface="等线" panose="02010600030101010101" pitchFamily="2" charset="-122"/>
                <a:ea typeface="等线" panose="02010600030101010101" pitchFamily="2" charset="-122"/>
              </a:rPr>
              <a:t>人工生态系统</a:t>
            </a:r>
            <a:r>
              <a:rPr kumimoji="1" lang="zh-CN" altLang="en-US" sz="2400" dirty="0">
                <a:latin typeface="等线" panose="02010600030101010101" pitchFamily="2" charset="-122"/>
                <a:ea typeface="等线" panose="02010600030101010101" pitchFamily="2" charset="-122"/>
              </a:rPr>
              <a:t>的结构要素、工艺流程、反馈机制，使之最大限度地符合</a:t>
            </a:r>
            <a:r>
              <a:rPr kumimoji="1" lang="zh-CN" altLang="en-US" sz="2400" b="1" dirty="0">
                <a:solidFill>
                  <a:schemeClr val="bg2">
                    <a:lumMod val="50000"/>
                    <a:lumOff val="50000"/>
                  </a:schemeClr>
                </a:solidFill>
                <a:latin typeface="等线" panose="02010600030101010101" pitchFamily="2" charset="-122"/>
                <a:ea typeface="等线" panose="02010600030101010101" pitchFamily="2" charset="-122"/>
              </a:rPr>
              <a:t>人类整体和长远利益</a:t>
            </a:r>
            <a:r>
              <a:rPr kumimoji="1" lang="zh-CN" altLang="en-US" sz="2400" dirty="0">
                <a:latin typeface="等线" panose="02010600030101010101" pitchFamily="2" charset="-122"/>
                <a:ea typeface="等线" panose="02010600030101010101" pitchFamily="2" charset="-122"/>
              </a:rPr>
              <a:t>。</a:t>
            </a:r>
          </a:p>
        </p:txBody>
      </p:sp>
      <p:sp>
        <p:nvSpPr>
          <p:cNvPr id="118789" name="Text Box 5"/>
          <p:cNvSpPr txBox="1">
            <a:spLocks noChangeArrowheads="1"/>
          </p:cNvSpPr>
          <p:nvPr/>
        </p:nvSpPr>
        <p:spPr bwMode="auto">
          <a:xfrm>
            <a:off x="1844675" y="3992251"/>
            <a:ext cx="8467725" cy="2503805"/>
          </a:xfrm>
          <a:prstGeom prst="rect">
            <a:avLst/>
          </a:prstGeom>
          <a:noFill/>
          <a:ln>
            <a:noFill/>
          </a:ln>
          <a:effectLst/>
          <a:extLst>
            <a:ext uri="{909E8E84-426E-40DD-AFC4-6F175D3DCCD1}">
              <a14:hiddenFill xmlns:a14="http://schemas.microsoft.com/office/drawing/2010/main">
                <a:solidFill>
                  <a:schemeClr val="bg2"/>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just" eaLnBrk="1" hangingPunct="1">
              <a:spcBef>
                <a:spcPct val="20000"/>
              </a:spcBef>
              <a:buClr>
                <a:schemeClr val="tx2"/>
              </a:buClr>
              <a:buSzPct val="115000"/>
            </a:pPr>
            <a:r>
              <a:rPr kumimoji="1" lang="zh-CN" altLang="en-US" sz="3200" b="1" dirty="0">
                <a:solidFill>
                  <a:schemeClr val="tx2"/>
                </a:solidFill>
                <a:latin typeface="等线" panose="02010600030101010101" pitchFamily="2" charset="-122"/>
                <a:ea typeface="等线" panose="02010600030101010101" pitchFamily="2" charset="-122"/>
              </a:rPr>
              <a:t> 5.9.2 环境控制</a:t>
            </a:r>
          </a:p>
          <a:p>
            <a:pPr algn="l" eaLnBrk="1" hangingPunct="1">
              <a:lnSpc>
                <a:spcPct val="125000"/>
              </a:lnSpc>
              <a:spcBef>
                <a:spcPct val="20000"/>
              </a:spcBef>
              <a:buClr>
                <a:schemeClr val="tx2"/>
              </a:buClr>
              <a:buSzPct val="115000"/>
            </a:pPr>
            <a:r>
              <a:rPr kumimoji="1" lang="zh-CN" altLang="en-US" sz="2400" dirty="0">
                <a:solidFill>
                  <a:schemeClr val="tx1"/>
                </a:solidFill>
                <a:latin typeface="等线" panose="02010600030101010101" pitchFamily="2" charset="-122"/>
                <a:ea typeface="等线" panose="02010600030101010101" pitchFamily="2" charset="-122"/>
              </a:rPr>
              <a:t>        </a:t>
            </a:r>
            <a:r>
              <a:rPr kumimoji="1" lang="zh-CN" altLang="en-US" sz="2400" b="1" dirty="0">
                <a:latin typeface="等线" panose="02010600030101010101" pitchFamily="2" charset="-122"/>
                <a:ea typeface="等线" panose="02010600030101010101" pitchFamily="2" charset="-122"/>
              </a:rPr>
              <a:t>环境控制（Environment Control）就是将环境当作受控的开放系统，研究、实施有效的控制行为，使人们的</a:t>
            </a:r>
            <a:r>
              <a:rPr kumimoji="1" lang="zh-CN" altLang="en-US" sz="2400" b="1" dirty="0">
                <a:solidFill>
                  <a:schemeClr val="bg2">
                    <a:lumMod val="50000"/>
                    <a:lumOff val="50000"/>
                  </a:schemeClr>
                </a:solidFill>
                <a:latin typeface="等线" panose="02010600030101010101" pitchFamily="2" charset="-122"/>
                <a:ea typeface="等线" panose="02010600030101010101" pitchFamily="2" charset="-122"/>
              </a:rPr>
              <a:t>生存环境质量维持在一个良好的水平</a:t>
            </a:r>
            <a:r>
              <a:rPr kumimoji="1" lang="zh-CN" altLang="en-US" sz="2400" b="1" dirty="0">
                <a:latin typeface="等线" panose="02010600030101010101" pitchFamily="2" charset="-122"/>
                <a:ea typeface="等线" panose="02010600030101010101" pitchFamily="2" charset="-122"/>
              </a:rPr>
              <a:t>。</a:t>
            </a:r>
            <a:r>
              <a:rPr kumimoji="1" lang="zh-CN" altLang="en-US" sz="2400" dirty="0">
                <a:solidFill>
                  <a:schemeClr val="tx1"/>
                </a:solidFill>
                <a:latin typeface="等线" panose="02010600030101010101" pitchFamily="2" charset="-122"/>
                <a:ea typeface="等线" panose="02010600030101010101" pitchFamily="2" charset="-122"/>
              </a:rPr>
              <a:t>环境控制中的控制行为主要有三个方面：</a:t>
            </a:r>
            <a:r>
              <a:rPr kumimoji="1" lang="zh-CN" altLang="en-US" sz="2400" dirty="0">
                <a:solidFill>
                  <a:schemeClr val="bg2">
                    <a:lumMod val="50000"/>
                    <a:lumOff val="50000"/>
                  </a:schemeClr>
                </a:solidFill>
                <a:latin typeface="等线" panose="02010600030101010101" pitchFamily="2" charset="-122"/>
                <a:ea typeface="等线" panose="02010600030101010101" pitchFamily="2" charset="-122"/>
              </a:rPr>
              <a:t>局部污染处理、综合环境治理和环境系统管理</a:t>
            </a:r>
            <a:r>
              <a:rPr kumimoji="1" lang="zh-CN" altLang="en-US" sz="2400" dirty="0">
                <a:solidFill>
                  <a:schemeClr val="tx1"/>
                </a:solidFill>
                <a:latin typeface="等线" panose="02010600030101010101" pitchFamily="2" charset="-122"/>
                <a:ea typeface="等线" panose="02010600030101010101" pitchFamily="2" charset="-122"/>
              </a:rPr>
              <a:t>。</a:t>
            </a:r>
            <a:endParaRPr kumimoji="1" lang="zh-CN" altLang="en-US" sz="3200" dirty="0">
              <a:solidFill>
                <a:schemeClr val="tx1"/>
              </a:solidFill>
              <a:latin typeface="等线" panose="02010600030101010101" pitchFamily="2" charset="-122"/>
              <a:ea typeface="等线" panose="02010600030101010101" pitchFamily="2" charset="-122"/>
            </a:endParaRPr>
          </a:p>
        </p:txBody>
      </p:sp>
    </p:spTree>
  </p:cSld>
  <p:clrMapOvr>
    <a:masterClrMapping/>
  </p:clrMapOvr>
  <p:transition spd="med">
    <p:random/>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3282" name="Rectangle 2"/>
          <p:cNvSpPr>
            <a:spLocks noGrp="1" noChangeArrowheads="1"/>
          </p:cNvSpPr>
          <p:nvPr>
            <p:ph type="title"/>
          </p:nvPr>
        </p:nvSpPr>
        <p:spPr/>
        <p:txBody>
          <a:bodyPr/>
          <a:lstStyle/>
          <a:p>
            <a:r>
              <a:rPr lang="zh-CN" altLang="en-US" b="1" dirty="0"/>
              <a:t>5.10   社会经济控制</a:t>
            </a:r>
          </a:p>
        </p:txBody>
      </p:sp>
      <p:sp>
        <p:nvSpPr>
          <p:cNvPr id="353283" name="Rectangle 3"/>
          <p:cNvSpPr>
            <a:spLocks noGrp="1" noChangeArrowheads="1"/>
          </p:cNvSpPr>
          <p:nvPr>
            <p:ph idx="1"/>
          </p:nvPr>
        </p:nvSpPr>
        <p:spPr>
          <a:xfrm>
            <a:off x="1219200" y="1600202"/>
            <a:ext cx="10363200" cy="5105398"/>
          </a:xfrm>
        </p:spPr>
        <p:txBody>
          <a:bodyPr/>
          <a:lstStyle/>
          <a:p>
            <a:pPr>
              <a:lnSpc>
                <a:spcPct val="150000"/>
              </a:lnSpc>
            </a:pPr>
            <a:r>
              <a:rPr kumimoji="1" lang="zh-CN" altLang="en-US" sz="2800" dirty="0">
                <a:latin typeface="等线" panose="02010600030101010101" pitchFamily="2" charset="-122"/>
                <a:ea typeface="等线" panose="02010600030101010101" pitchFamily="2" charset="-122"/>
              </a:rPr>
              <a:t>将控制科学中的原理、概念和方法应用于经济领域（包括经济活动和经济管理）：</a:t>
            </a:r>
          </a:p>
          <a:p>
            <a:pPr lvl="1">
              <a:lnSpc>
                <a:spcPct val="150000"/>
              </a:lnSpc>
            </a:pPr>
            <a:r>
              <a:rPr kumimoji="1" lang="zh-CN" altLang="en-US" sz="2600" dirty="0">
                <a:latin typeface="等线" panose="02010600030101010101" pitchFamily="2" charset="-122"/>
                <a:ea typeface="等线" panose="02010600030101010101" pitchFamily="2" charset="-122"/>
              </a:rPr>
              <a:t>将</a:t>
            </a:r>
            <a:r>
              <a:rPr kumimoji="1" lang="zh-CN" altLang="en-US" sz="2600" b="1" dirty="0">
                <a:solidFill>
                  <a:schemeClr val="bg2">
                    <a:lumMod val="50000"/>
                    <a:lumOff val="50000"/>
                  </a:schemeClr>
                </a:solidFill>
                <a:latin typeface="等线" panose="02010600030101010101" pitchFamily="2" charset="-122"/>
                <a:ea typeface="等线" panose="02010600030101010101" pitchFamily="2" charset="-122"/>
              </a:rPr>
              <a:t>社会经济系统</a:t>
            </a:r>
            <a:r>
              <a:rPr kumimoji="1" lang="zh-CN" altLang="en-US" sz="2600" dirty="0">
                <a:latin typeface="等线" panose="02010600030101010101" pitchFamily="2" charset="-122"/>
                <a:ea typeface="等线" panose="02010600030101010101" pitchFamily="2" charset="-122"/>
              </a:rPr>
              <a:t>（</a:t>
            </a:r>
            <a:r>
              <a:rPr kumimoji="1" lang="en-US" altLang="zh-CN" sz="2600" dirty="0">
                <a:latin typeface="等线" panose="02010600030101010101" pitchFamily="2" charset="-122"/>
                <a:ea typeface="等线" panose="02010600030101010101" pitchFamily="2" charset="-122"/>
              </a:rPr>
              <a:t>Socioeconomic System）</a:t>
            </a:r>
            <a:r>
              <a:rPr kumimoji="1" lang="zh-CN" altLang="en-US" sz="2600" dirty="0">
                <a:latin typeface="等线" panose="02010600030101010101" pitchFamily="2" charset="-122"/>
                <a:ea typeface="等线" panose="02010600030101010101" pitchFamily="2" charset="-122"/>
              </a:rPr>
              <a:t>看成是一个具有反馈调节，特别是信息反馈的</a:t>
            </a:r>
            <a:r>
              <a:rPr kumimoji="1" lang="zh-CN" altLang="en-US" sz="2600" b="1" dirty="0">
                <a:solidFill>
                  <a:schemeClr val="bg2">
                    <a:lumMod val="50000"/>
                    <a:lumOff val="50000"/>
                  </a:schemeClr>
                </a:solidFill>
                <a:latin typeface="等线" panose="02010600030101010101" pitchFamily="2" charset="-122"/>
                <a:ea typeface="等线" panose="02010600030101010101" pitchFamily="2" charset="-122"/>
              </a:rPr>
              <a:t>控制系统</a:t>
            </a:r>
            <a:r>
              <a:rPr kumimoji="1" lang="zh-CN" altLang="en-US" sz="2600" dirty="0">
                <a:latin typeface="等线" panose="02010600030101010101" pitchFamily="2" charset="-122"/>
                <a:ea typeface="等线" panose="02010600030101010101" pitchFamily="2" charset="-122"/>
              </a:rPr>
              <a:t>；</a:t>
            </a:r>
          </a:p>
          <a:p>
            <a:pPr lvl="1">
              <a:lnSpc>
                <a:spcPct val="150000"/>
              </a:lnSpc>
            </a:pPr>
            <a:r>
              <a:rPr kumimoji="1" lang="zh-CN" altLang="en-US" sz="2600" dirty="0">
                <a:latin typeface="等线" panose="02010600030101010101" pitchFamily="2" charset="-122"/>
                <a:ea typeface="等线" panose="02010600030101010101" pitchFamily="2" charset="-122"/>
              </a:rPr>
              <a:t>对</a:t>
            </a:r>
            <a:r>
              <a:rPr kumimoji="1" lang="zh-CN" altLang="en-US" sz="2600" dirty="0">
                <a:solidFill>
                  <a:schemeClr val="tx2"/>
                </a:solidFill>
                <a:latin typeface="等线" panose="02010600030101010101" pitchFamily="2" charset="-122"/>
                <a:ea typeface="等线" panose="02010600030101010101" pitchFamily="2" charset="-122"/>
              </a:rPr>
              <a:t>社会经济系统</a:t>
            </a:r>
            <a:r>
              <a:rPr kumimoji="1" lang="zh-CN" altLang="en-US" sz="2600" dirty="0">
                <a:latin typeface="等线" panose="02010600030101010101" pitchFamily="2" charset="-122"/>
                <a:ea typeface="等线" panose="02010600030101010101" pitchFamily="2" charset="-122"/>
              </a:rPr>
              <a:t>进行定量的描述与处理，以求达到最优控制，作出有效、合理的经济决策。</a:t>
            </a:r>
          </a:p>
          <a:p>
            <a:pPr>
              <a:lnSpc>
                <a:spcPct val="150000"/>
              </a:lnSpc>
            </a:pPr>
            <a:r>
              <a:rPr kumimoji="1" lang="zh-CN" altLang="en-US" sz="2800" dirty="0">
                <a:solidFill>
                  <a:schemeClr val="tx2"/>
                </a:solidFill>
                <a:latin typeface="等线" panose="02010600030101010101" pitchFamily="2" charset="-122"/>
                <a:ea typeface="等线" panose="02010600030101010101" pitchFamily="2" charset="-122"/>
              </a:rPr>
              <a:t>社会经济控制</a:t>
            </a:r>
            <a:r>
              <a:rPr kumimoji="1" lang="zh-CN" altLang="en-US" sz="2800" dirty="0">
                <a:latin typeface="等线" panose="02010600030101010101" pitchFamily="2" charset="-122"/>
                <a:ea typeface="等线" panose="02010600030101010101" pitchFamily="2" charset="-122"/>
              </a:rPr>
              <a:t>的主要任务是：</a:t>
            </a:r>
            <a:r>
              <a:rPr kumimoji="1" lang="zh-CN" altLang="en-US" sz="2800" b="1" dirty="0">
                <a:solidFill>
                  <a:schemeClr val="bg2">
                    <a:lumMod val="25000"/>
                    <a:lumOff val="75000"/>
                  </a:schemeClr>
                </a:solidFill>
                <a:latin typeface="等线" panose="02010600030101010101" pitchFamily="2" charset="-122"/>
                <a:ea typeface="等线" panose="02010600030101010101" pitchFamily="2" charset="-122"/>
              </a:rPr>
              <a:t>给出最优的经济决策，通过最优的经济管理，实现预期的经济指标</a:t>
            </a:r>
            <a:r>
              <a:rPr kumimoji="1" lang="zh-CN" altLang="en-US" sz="2800" dirty="0">
                <a:latin typeface="等线" panose="02010600030101010101" pitchFamily="2" charset="-122"/>
                <a:ea typeface="等线" panose="02010600030101010101" pitchFamily="2" charset="-122"/>
              </a:rPr>
              <a:t>。</a:t>
            </a:r>
          </a:p>
          <a:p>
            <a:pPr>
              <a:lnSpc>
                <a:spcPct val="150000"/>
              </a:lnSpc>
            </a:pPr>
            <a:endParaRPr kumimoji="1" lang="zh-CN" altLang="en-US" sz="2800" dirty="0">
              <a:latin typeface="等线" panose="02010600030101010101" pitchFamily="2" charset="-122"/>
              <a:ea typeface="等线" panose="02010600030101010101" pitchFamily="2" charset="-122"/>
            </a:endParaRPr>
          </a:p>
        </p:txBody>
      </p:sp>
      <p:sp>
        <p:nvSpPr>
          <p:cNvPr id="4" name="灯片编号占位符 3"/>
          <p:cNvSpPr>
            <a:spLocks noGrp="1"/>
          </p:cNvSpPr>
          <p:nvPr>
            <p:ph type="sldNum" sz="quarter" idx="12"/>
          </p:nvPr>
        </p:nvSpPr>
        <p:spPr/>
        <p:txBody>
          <a:bodyPr/>
          <a:lstStyle/>
          <a:p>
            <a:fld id="{524997B7-81CB-4694-AD23-E14D3B0BE280}" type="slidenum">
              <a:rPr lang="zh-CN" altLang="en-US"/>
              <a:t>41</a:t>
            </a:fld>
            <a:endParaRPr lang="en-US" altLang="zh-CN"/>
          </a:p>
        </p:txBody>
      </p:sp>
    </p:spTree>
  </p:cSld>
  <p:clrMapOvr>
    <a:masterClrMapping/>
  </p:clrMapOvr>
  <p:transition spd="med">
    <p:random/>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2"/>
          <p:cNvSpPr>
            <a:spLocks noGrp="1" noChangeArrowheads="1"/>
          </p:cNvSpPr>
          <p:nvPr>
            <p:ph type="title"/>
          </p:nvPr>
        </p:nvSpPr>
        <p:spPr>
          <a:xfrm>
            <a:off x="839416" y="404664"/>
            <a:ext cx="7772400" cy="1020762"/>
          </a:xfrm>
        </p:spPr>
        <p:txBody>
          <a:bodyPr/>
          <a:lstStyle/>
          <a:p>
            <a:r>
              <a:rPr lang="zh-CN" altLang="en-US" b="1" dirty="0"/>
              <a:t>5.11   大系统控制与系统工程</a:t>
            </a:r>
          </a:p>
        </p:txBody>
      </p:sp>
      <p:sp>
        <p:nvSpPr>
          <p:cNvPr id="5" name="灯片编号占位符 3"/>
          <p:cNvSpPr>
            <a:spLocks noGrp="1"/>
          </p:cNvSpPr>
          <p:nvPr>
            <p:ph type="sldNum" sz="quarter" idx="12"/>
          </p:nvPr>
        </p:nvSpPr>
        <p:spPr/>
        <p:txBody>
          <a:bodyPr/>
          <a:lstStyle/>
          <a:p>
            <a:fld id="{98E0F39A-7538-4532-B7CA-3594FC6E88BF}" type="slidenum">
              <a:rPr lang="zh-CN" altLang="en-US"/>
              <a:t>42</a:t>
            </a:fld>
            <a:endParaRPr lang="en-US" altLang="zh-CN"/>
          </a:p>
        </p:txBody>
      </p:sp>
      <p:sp>
        <p:nvSpPr>
          <p:cNvPr id="120838" name="Rectangle 6"/>
          <p:cNvSpPr>
            <a:spLocks noChangeArrowheads="1"/>
          </p:cNvSpPr>
          <p:nvPr/>
        </p:nvSpPr>
        <p:spPr bwMode="auto">
          <a:xfrm>
            <a:off x="1487488" y="3068960"/>
            <a:ext cx="8640960" cy="22058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algn="just" eaLnBrk="1" hangingPunct="1">
              <a:lnSpc>
                <a:spcPct val="200000"/>
              </a:lnSpc>
              <a:buFont typeface="Wingdings" panose="05000000000000000000" pitchFamily="2" charset="2"/>
              <a:buChar char="p"/>
            </a:pPr>
            <a:r>
              <a:rPr kumimoji="1" lang="zh-CN" altLang="en-US" sz="2400" b="1" dirty="0">
                <a:solidFill>
                  <a:schemeClr val="tx2"/>
                </a:solidFill>
                <a:latin typeface="等线" panose="02010600030101010101" pitchFamily="2" charset="-122"/>
                <a:ea typeface="等线" panose="02010600030101010101" pitchFamily="2" charset="-122"/>
              </a:rPr>
              <a:t>大系统：</a:t>
            </a:r>
            <a:r>
              <a:rPr kumimoji="1" lang="en-US" altLang="zh-CN" sz="2400" b="1" dirty="0" err="1">
                <a:solidFill>
                  <a:schemeClr val="tx2"/>
                </a:solidFill>
                <a:latin typeface="等线" panose="02010600030101010101" pitchFamily="2" charset="-122"/>
                <a:ea typeface="等线" panose="02010600030101010101" pitchFamily="2" charset="-122"/>
              </a:rPr>
              <a:t>规模宏大、结构复杂的系统</a:t>
            </a:r>
            <a:r>
              <a:rPr kumimoji="1" lang="zh-CN" altLang="en-US" sz="2400" b="1" dirty="0">
                <a:solidFill>
                  <a:schemeClr val="tx2"/>
                </a:solidFill>
                <a:latin typeface="等线" panose="02010600030101010101" pitchFamily="2" charset="-122"/>
                <a:ea typeface="等线" panose="02010600030101010101" pitchFamily="2" charset="-122"/>
              </a:rPr>
              <a:t>。</a:t>
            </a:r>
            <a:endParaRPr kumimoji="1" lang="en-US" altLang="zh-CN" sz="2400" b="1" dirty="0">
              <a:solidFill>
                <a:schemeClr val="tx2"/>
              </a:solidFill>
              <a:latin typeface="等线" panose="02010600030101010101" pitchFamily="2" charset="-122"/>
              <a:ea typeface="等线" panose="02010600030101010101" pitchFamily="2" charset="-122"/>
            </a:endParaRPr>
          </a:p>
          <a:p>
            <a:pPr marL="342900" indent="-342900" algn="just" eaLnBrk="1" hangingPunct="1">
              <a:lnSpc>
                <a:spcPct val="200000"/>
              </a:lnSpc>
              <a:buFont typeface="Wingdings" panose="05000000000000000000" pitchFamily="2" charset="2"/>
              <a:buChar char="p"/>
            </a:pPr>
            <a:r>
              <a:rPr kumimoji="1" lang="zh-CN" altLang="en-US" sz="2400" b="1" dirty="0">
                <a:solidFill>
                  <a:schemeClr val="tx2"/>
                </a:solidFill>
                <a:latin typeface="等线" panose="02010600030101010101" pitchFamily="2" charset="-122"/>
                <a:ea typeface="等线" panose="02010600030101010101" pitchFamily="2" charset="-122"/>
              </a:rPr>
              <a:t>大系统控制面向工程技术、社会经济、生物生态等领域，研究</a:t>
            </a:r>
            <a:r>
              <a:rPr kumimoji="1" lang="zh-CN" altLang="en-US" sz="2400" b="1" dirty="0">
                <a:solidFill>
                  <a:schemeClr val="bg2">
                    <a:lumMod val="50000"/>
                    <a:lumOff val="50000"/>
                  </a:schemeClr>
                </a:solidFill>
                <a:latin typeface="等线" panose="02010600030101010101" pitchFamily="2" charset="-122"/>
                <a:ea typeface="等线" panose="02010600030101010101" pitchFamily="2" charset="-122"/>
              </a:rPr>
              <a:t>大规模复杂系统的建模、分析与设计</a:t>
            </a:r>
            <a:r>
              <a:rPr kumimoji="1" lang="zh-CN" altLang="en-US" sz="2400" b="1" dirty="0">
                <a:solidFill>
                  <a:schemeClr val="tx2"/>
                </a:solidFill>
                <a:latin typeface="等线" panose="02010600030101010101" pitchFamily="2" charset="-122"/>
                <a:ea typeface="等线" panose="02010600030101010101" pitchFamily="2" charset="-122"/>
              </a:rPr>
              <a:t>等问题。</a:t>
            </a:r>
            <a:endParaRPr kumimoji="1" lang="en-US" altLang="zh-CN" sz="2400" b="1" dirty="0">
              <a:solidFill>
                <a:schemeClr val="tx2"/>
              </a:solidFill>
              <a:latin typeface="等线" panose="02010600030101010101" pitchFamily="2" charset="-122"/>
              <a:ea typeface="等线" panose="02010600030101010101" pitchFamily="2" charset="-122"/>
            </a:endParaRPr>
          </a:p>
        </p:txBody>
      </p:sp>
      <p:sp>
        <p:nvSpPr>
          <p:cNvPr id="120839" name="Text Box 7"/>
          <p:cNvSpPr txBox="1">
            <a:spLocks noChangeArrowheads="1"/>
          </p:cNvSpPr>
          <p:nvPr/>
        </p:nvSpPr>
        <p:spPr bwMode="auto">
          <a:xfrm>
            <a:off x="1703512" y="2063520"/>
            <a:ext cx="4724400" cy="641350"/>
          </a:xfrm>
          <a:prstGeom prst="rect">
            <a:avLst/>
          </a:prstGeom>
          <a:noFill/>
          <a:ln>
            <a:noFill/>
          </a:ln>
          <a:effectLst/>
          <a:extLst>
            <a:ext uri="{909E8E84-426E-40DD-AFC4-6F175D3DCCD1}">
              <a14:hiddenFill xmlns:a14="http://schemas.microsoft.com/office/drawing/2010/main">
                <a:solidFill>
                  <a:schemeClr val="bg2"/>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buClr>
                <a:schemeClr val="tx2"/>
              </a:buClr>
              <a:buSzPct val="115000"/>
            </a:pPr>
            <a:r>
              <a:rPr kumimoji="1" lang="zh-CN" altLang="en-US" sz="3600" b="1" dirty="0">
                <a:solidFill>
                  <a:schemeClr val="tx2"/>
                </a:solidFill>
                <a:latin typeface="等线" panose="02010600030101010101" pitchFamily="2" charset="-122"/>
                <a:ea typeface="等线" panose="02010600030101010101" pitchFamily="2" charset="-122"/>
              </a:rPr>
              <a:t>  5.11.1 大系统控制</a:t>
            </a:r>
          </a:p>
        </p:txBody>
      </p:sp>
    </p:spTree>
  </p:cSld>
  <p:clrMapOvr>
    <a:masterClrMapping/>
  </p:clrMapOvr>
  <p:transition spd="med">
    <p:random/>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灯片编号占位符 1"/>
          <p:cNvSpPr>
            <a:spLocks noGrp="1"/>
          </p:cNvSpPr>
          <p:nvPr>
            <p:ph type="sldNum" sz="quarter" idx="12"/>
          </p:nvPr>
        </p:nvSpPr>
        <p:spPr/>
        <p:txBody>
          <a:bodyPr/>
          <a:lstStyle/>
          <a:p>
            <a:fld id="{06334043-E36B-4467-9B13-A54E291097E7}" type="slidenum">
              <a:rPr lang="zh-CN" altLang="en-US"/>
              <a:t>43</a:t>
            </a:fld>
            <a:endParaRPr lang="en-US" altLang="zh-CN"/>
          </a:p>
        </p:txBody>
      </p:sp>
      <p:sp>
        <p:nvSpPr>
          <p:cNvPr id="210947" name="Rectangle 1027"/>
          <p:cNvSpPr>
            <a:spLocks noChangeArrowheads="1"/>
          </p:cNvSpPr>
          <p:nvPr/>
        </p:nvSpPr>
        <p:spPr bwMode="auto">
          <a:xfrm>
            <a:off x="4295775" y="2300288"/>
            <a:ext cx="9144000" cy="184666"/>
          </a:xfrm>
          <a:prstGeom prst="rect">
            <a:avLst/>
          </a:prstGeom>
          <a:noFill/>
          <a:ln>
            <a:noFill/>
          </a:ln>
          <a:effectLst/>
          <a:extLst>
            <a:ext uri="{909E8E84-426E-40DD-AFC4-6F175D3DCCD1}">
              <a14:hiddenFill xmlns:a14="http://schemas.microsoft.com/office/drawing/2010/main">
                <a:solidFill>
                  <a:schemeClr val="bg2"/>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grpSp>
        <p:nvGrpSpPr>
          <p:cNvPr id="211022" name="Group 1102"/>
          <p:cNvGrpSpPr/>
          <p:nvPr/>
        </p:nvGrpSpPr>
        <p:grpSpPr bwMode="auto">
          <a:xfrm>
            <a:off x="1127448" y="1772816"/>
            <a:ext cx="5995690" cy="4267051"/>
            <a:chOff x="1440" y="1371"/>
            <a:chExt cx="3505" cy="2416"/>
          </a:xfrm>
        </p:grpSpPr>
        <p:sp>
          <p:nvSpPr>
            <p:cNvPr id="210948" name="Rectangle 1028"/>
            <p:cNvSpPr>
              <a:spLocks noChangeArrowheads="1"/>
            </p:cNvSpPr>
            <p:nvPr/>
          </p:nvSpPr>
          <p:spPr bwMode="auto">
            <a:xfrm>
              <a:off x="4560" y="2976"/>
              <a:ext cx="384" cy="19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10949" name="Rectangle 1029"/>
            <p:cNvSpPr>
              <a:spLocks noChangeArrowheads="1"/>
            </p:cNvSpPr>
            <p:nvPr/>
          </p:nvSpPr>
          <p:spPr bwMode="auto">
            <a:xfrm>
              <a:off x="4560" y="2976"/>
              <a:ext cx="384"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1" hangingPunct="1">
                <a:spcBef>
                  <a:spcPct val="20000"/>
                </a:spcBef>
                <a:buClr>
                  <a:schemeClr val="tx2"/>
                </a:buClr>
                <a:buSzPct val="115000"/>
              </a:pPr>
              <a:r>
                <a:rPr kumimoji="1" lang="zh-CN" altLang="en-US" sz="1600">
                  <a:solidFill>
                    <a:srgbClr val="000000"/>
                  </a:solidFill>
                  <a:latin typeface="宋体" panose="02010600030101010101" pitchFamily="2" charset="-122"/>
                </a:rPr>
                <a:t>第一层</a:t>
              </a:r>
              <a:endParaRPr kumimoji="1" lang="zh-CN" altLang="en-US" sz="1600">
                <a:solidFill>
                  <a:schemeClr val="tx1"/>
                </a:solidFill>
              </a:endParaRPr>
            </a:p>
          </p:txBody>
        </p:sp>
        <p:sp>
          <p:nvSpPr>
            <p:cNvPr id="210950" name="Rectangle 1030"/>
            <p:cNvSpPr>
              <a:spLocks noChangeArrowheads="1"/>
            </p:cNvSpPr>
            <p:nvPr/>
          </p:nvSpPr>
          <p:spPr bwMode="auto">
            <a:xfrm>
              <a:off x="4560" y="2400"/>
              <a:ext cx="384" cy="19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10951" name="Rectangle 1031"/>
            <p:cNvSpPr>
              <a:spLocks noChangeArrowheads="1"/>
            </p:cNvSpPr>
            <p:nvPr/>
          </p:nvSpPr>
          <p:spPr bwMode="auto">
            <a:xfrm>
              <a:off x="4561" y="2400"/>
              <a:ext cx="384"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1" hangingPunct="1">
                <a:spcBef>
                  <a:spcPct val="20000"/>
                </a:spcBef>
                <a:buClr>
                  <a:schemeClr val="tx2"/>
                </a:buClr>
                <a:buSzPct val="115000"/>
              </a:pPr>
              <a:r>
                <a:rPr kumimoji="1" lang="zh-CN" altLang="en-US" sz="1600">
                  <a:solidFill>
                    <a:srgbClr val="000000"/>
                  </a:solidFill>
                  <a:latin typeface="宋体" panose="02010600030101010101" pitchFamily="2" charset="-122"/>
                </a:rPr>
                <a:t>第二层</a:t>
              </a:r>
              <a:endParaRPr kumimoji="1" lang="zh-CN" altLang="en-US" sz="1600">
                <a:solidFill>
                  <a:schemeClr val="tx1"/>
                </a:solidFill>
              </a:endParaRPr>
            </a:p>
          </p:txBody>
        </p:sp>
        <p:sp>
          <p:nvSpPr>
            <p:cNvPr id="210952" name="Rectangle 1032"/>
            <p:cNvSpPr>
              <a:spLocks noChangeArrowheads="1"/>
            </p:cNvSpPr>
            <p:nvPr/>
          </p:nvSpPr>
          <p:spPr bwMode="auto">
            <a:xfrm>
              <a:off x="1963" y="1796"/>
              <a:ext cx="2049" cy="28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10953" name="Rectangle 1033"/>
            <p:cNvSpPr>
              <a:spLocks noChangeArrowheads="1"/>
            </p:cNvSpPr>
            <p:nvPr/>
          </p:nvSpPr>
          <p:spPr bwMode="auto">
            <a:xfrm>
              <a:off x="1963" y="1796"/>
              <a:ext cx="2049" cy="283"/>
            </a:xfrm>
            <a:prstGeom prst="rect">
              <a:avLst/>
            </a:prstGeom>
            <a:noFill/>
            <a:ln w="317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10954" name="Rectangle 1034"/>
            <p:cNvSpPr>
              <a:spLocks noChangeArrowheads="1"/>
            </p:cNvSpPr>
            <p:nvPr/>
          </p:nvSpPr>
          <p:spPr bwMode="auto">
            <a:xfrm>
              <a:off x="2763" y="1862"/>
              <a:ext cx="512"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1" hangingPunct="1">
                <a:spcBef>
                  <a:spcPct val="20000"/>
                </a:spcBef>
                <a:buClr>
                  <a:schemeClr val="tx2"/>
                </a:buClr>
                <a:buSzPct val="115000"/>
              </a:pPr>
              <a:r>
                <a:rPr kumimoji="1" lang="zh-CN" altLang="en-US" sz="1600">
                  <a:solidFill>
                    <a:srgbClr val="000000"/>
                  </a:solidFill>
                  <a:latin typeface="宋体" panose="02010600030101010101" pitchFamily="2" charset="-122"/>
                </a:rPr>
                <a:t>协调控制</a:t>
              </a:r>
              <a:endParaRPr kumimoji="1" lang="zh-CN" altLang="en-US" sz="1600">
                <a:solidFill>
                  <a:schemeClr val="tx1"/>
                </a:solidFill>
              </a:endParaRPr>
            </a:p>
          </p:txBody>
        </p:sp>
        <p:sp>
          <p:nvSpPr>
            <p:cNvPr id="210955" name="Rectangle 1035"/>
            <p:cNvSpPr>
              <a:spLocks noChangeArrowheads="1"/>
            </p:cNvSpPr>
            <p:nvPr/>
          </p:nvSpPr>
          <p:spPr bwMode="auto">
            <a:xfrm>
              <a:off x="1451" y="2363"/>
              <a:ext cx="1152" cy="28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10956" name="Rectangle 1036"/>
            <p:cNvSpPr>
              <a:spLocks noChangeArrowheads="1"/>
            </p:cNvSpPr>
            <p:nvPr/>
          </p:nvSpPr>
          <p:spPr bwMode="auto">
            <a:xfrm>
              <a:off x="1451" y="2363"/>
              <a:ext cx="1152" cy="283"/>
            </a:xfrm>
            <a:prstGeom prst="rect">
              <a:avLst/>
            </a:prstGeom>
            <a:noFill/>
            <a:ln w="317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10957" name="Rectangle 1037"/>
            <p:cNvSpPr>
              <a:spLocks noChangeArrowheads="1"/>
            </p:cNvSpPr>
            <p:nvPr/>
          </p:nvSpPr>
          <p:spPr bwMode="auto">
            <a:xfrm>
              <a:off x="1776" y="2448"/>
              <a:ext cx="512"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1" hangingPunct="1">
                <a:spcBef>
                  <a:spcPct val="20000"/>
                </a:spcBef>
                <a:buClr>
                  <a:schemeClr val="tx2"/>
                </a:buClr>
                <a:buSzPct val="115000"/>
              </a:pPr>
              <a:r>
                <a:rPr kumimoji="1" lang="zh-CN" altLang="en-US" sz="1600">
                  <a:solidFill>
                    <a:srgbClr val="000000"/>
                  </a:solidFill>
                  <a:latin typeface="宋体" panose="02010600030101010101" pitchFamily="2" charset="-122"/>
                </a:rPr>
                <a:t>递阶控制</a:t>
              </a:r>
              <a:endParaRPr kumimoji="1" lang="zh-CN" altLang="en-US" sz="1600">
                <a:solidFill>
                  <a:schemeClr val="tx1"/>
                </a:solidFill>
              </a:endParaRPr>
            </a:p>
          </p:txBody>
        </p:sp>
        <p:sp>
          <p:nvSpPr>
            <p:cNvPr id="210958" name="Rectangle 1038"/>
            <p:cNvSpPr>
              <a:spLocks noChangeArrowheads="1"/>
            </p:cNvSpPr>
            <p:nvPr/>
          </p:nvSpPr>
          <p:spPr bwMode="auto">
            <a:xfrm>
              <a:off x="3372" y="2363"/>
              <a:ext cx="1152" cy="28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10959" name="Rectangle 1039"/>
            <p:cNvSpPr>
              <a:spLocks noChangeArrowheads="1"/>
            </p:cNvSpPr>
            <p:nvPr/>
          </p:nvSpPr>
          <p:spPr bwMode="auto">
            <a:xfrm>
              <a:off x="3372" y="2363"/>
              <a:ext cx="1152" cy="283"/>
            </a:xfrm>
            <a:prstGeom prst="rect">
              <a:avLst/>
            </a:prstGeom>
            <a:noFill/>
            <a:ln w="317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10960" name="Rectangle 1040"/>
            <p:cNvSpPr>
              <a:spLocks noChangeArrowheads="1"/>
            </p:cNvSpPr>
            <p:nvPr/>
          </p:nvSpPr>
          <p:spPr bwMode="auto">
            <a:xfrm>
              <a:off x="3696" y="2400"/>
              <a:ext cx="512"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eaLnBrk="1" hangingPunct="1">
                <a:spcBef>
                  <a:spcPct val="20000"/>
                </a:spcBef>
                <a:buClr>
                  <a:schemeClr val="tx2"/>
                </a:buClr>
                <a:buSzPct val="115000"/>
              </a:pPr>
              <a:r>
                <a:rPr kumimoji="1" lang="zh-CN" altLang="en-US" sz="1600">
                  <a:solidFill>
                    <a:srgbClr val="000000"/>
                  </a:solidFill>
                  <a:latin typeface="宋体" panose="02010600030101010101" pitchFamily="2" charset="-122"/>
                </a:rPr>
                <a:t>递阶控制</a:t>
              </a:r>
              <a:endParaRPr kumimoji="1" lang="zh-CN" altLang="en-US" sz="1600">
                <a:solidFill>
                  <a:schemeClr val="tx1"/>
                </a:solidFill>
              </a:endParaRPr>
            </a:p>
          </p:txBody>
        </p:sp>
        <p:sp>
          <p:nvSpPr>
            <p:cNvPr id="210961" name="Rectangle 1041"/>
            <p:cNvSpPr>
              <a:spLocks noChangeArrowheads="1"/>
            </p:cNvSpPr>
            <p:nvPr/>
          </p:nvSpPr>
          <p:spPr bwMode="auto">
            <a:xfrm>
              <a:off x="2091" y="2929"/>
              <a:ext cx="512" cy="28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10962" name="Rectangle 1042"/>
            <p:cNvSpPr>
              <a:spLocks noChangeArrowheads="1"/>
            </p:cNvSpPr>
            <p:nvPr/>
          </p:nvSpPr>
          <p:spPr bwMode="auto">
            <a:xfrm>
              <a:off x="2091" y="2929"/>
              <a:ext cx="512" cy="283"/>
            </a:xfrm>
            <a:prstGeom prst="rect">
              <a:avLst/>
            </a:prstGeom>
            <a:noFill/>
            <a:ln w="317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10963" name="Rectangle 1043"/>
            <p:cNvSpPr>
              <a:spLocks noChangeArrowheads="1"/>
            </p:cNvSpPr>
            <p:nvPr/>
          </p:nvSpPr>
          <p:spPr bwMode="auto">
            <a:xfrm>
              <a:off x="2112" y="3015"/>
              <a:ext cx="512"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1" hangingPunct="1">
                <a:spcBef>
                  <a:spcPct val="20000"/>
                </a:spcBef>
                <a:buClr>
                  <a:schemeClr val="tx2"/>
                </a:buClr>
                <a:buSzPct val="115000"/>
              </a:pPr>
              <a:r>
                <a:rPr kumimoji="1" lang="zh-CN" altLang="en-US" sz="1600">
                  <a:solidFill>
                    <a:srgbClr val="000000"/>
                  </a:solidFill>
                  <a:latin typeface="宋体" panose="02010600030101010101" pitchFamily="2" charset="-122"/>
                </a:rPr>
                <a:t>局部控制</a:t>
              </a:r>
              <a:endParaRPr kumimoji="1" lang="zh-CN" altLang="en-US" sz="1600">
                <a:solidFill>
                  <a:schemeClr val="tx1"/>
                </a:solidFill>
              </a:endParaRPr>
            </a:p>
          </p:txBody>
        </p:sp>
        <p:sp>
          <p:nvSpPr>
            <p:cNvPr id="210964" name="Rectangle 1044"/>
            <p:cNvSpPr>
              <a:spLocks noChangeArrowheads="1"/>
            </p:cNvSpPr>
            <p:nvPr/>
          </p:nvSpPr>
          <p:spPr bwMode="auto">
            <a:xfrm>
              <a:off x="3372" y="2929"/>
              <a:ext cx="512" cy="28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10965" name="Rectangle 1045"/>
            <p:cNvSpPr>
              <a:spLocks noChangeArrowheads="1"/>
            </p:cNvSpPr>
            <p:nvPr/>
          </p:nvSpPr>
          <p:spPr bwMode="auto">
            <a:xfrm>
              <a:off x="3372" y="2929"/>
              <a:ext cx="512" cy="283"/>
            </a:xfrm>
            <a:prstGeom prst="rect">
              <a:avLst/>
            </a:prstGeom>
            <a:noFill/>
            <a:ln w="317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10966" name="Rectangle 1046"/>
            <p:cNvSpPr>
              <a:spLocks noChangeArrowheads="1"/>
            </p:cNvSpPr>
            <p:nvPr/>
          </p:nvSpPr>
          <p:spPr bwMode="auto">
            <a:xfrm>
              <a:off x="3360" y="3015"/>
              <a:ext cx="512"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1" hangingPunct="1">
                <a:spcBef>
                  <a:spcPct val="20000"/>
                </a:spcBef>
                <a:buClr>
                  <a:schemeClr val="tx2"/>
                </a:buClr>
                <a:buSzPct val="115000"/>
              </a:pPr>
              <a:r>
                <a:rPr kumimoji="1" lang="zh-CN" altLang="en-US" sz="1600">
                  <a:solidFill>
                    <a:srgbClr val="000000"/>
                  </a:solidFill>
                  <a:latin typeface="宋体" panose="02010600030101010101" pitchFamily="2" charset="-122"/>
                </a:rPr>
                <a:t>局部控制</a:t>
              </a:r>
              <a:endParaRPr kumimoji="1" lang="zh-CN" altLang="en-US" sz="1600">
                <a:solidFill>
                  <a:schemeClr val="tx1"/>
                </a:solidFill>
              </a:endParaRPr>
            </a:p>
          </p:txBody>
        </p:sp>
        <p:sp>
          <p:nvSpPr>
            <p:cNvPr id="210967" name="Rectangle 1047"/>
            <p:cNvSpPr>
              <a:spLocks noChangeArrowheads="1"/>
            </p:cNvSpPr>
            <p:nvPr/>
          </p:nvSpPr>
          <p:spPr bwMode="auto">
            <a:xfrm>
              <a:off x="4012" y="2929"/>
              <a:ext cx="512" cy="28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10968" name="Rectangle 1048"/>
            <p:cNvSpPr>
              <a:spLocks noChangeArrowheads="1"/>
            </p:cNvSpPr>
            <p:nvPr/>
          </p:nvSpPr>
          <p:spPr bwMode="auto">
            <a:xfrm>
              <a:off x="4012" y="2929"/>
              <a:ext cx="512" cy="283"/>
            </a:xfrm>
            <a:prstGeom prst="rect">
              <a:avLst/>
            </a:prstGeom>
            <a:noFill/>
            <a:ln w="317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10969" name="Rectangle 1049"/>
            <p:cNvSpPr>
              <a:spLocks noChangeArrowheads="1"/>
            </p:cNvSpPr>
            <p:nvPr/>
          </p:nvSpPr>
          <p:spPr bwMode="auto">
            <a:xfrm>
              <a:off x="4032" y="3015"/>
              <a:ext cx="512"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1" hangingPunct="1">
                <a:spcBef>
                  <a:spcPct val="20000"/>
                </a:spcBef>
                <a:buClr>
                  <a:schemeClr val="tx2"/>
                </a:buClr>
                <a:buSzPct val="115000"/>
              </a:pPr>
              <a:r>
                <a:rPr kumimoji="1" lang="zh-CN" altLang="en-US" sz="1600">
                  <a:solidFill>
                    <a:srgbClr val="000000"/>
                  </a:solidFill>
                  <a:latin typeface="宋体" panose="02010600030101010101" pitchFamily="2" charset="-122"/>
                </a:rPr>
                <a:t>局部控制</a:t>
              </a:r>
              <a:endParaRPr kumimoji="1" lang="zh-CN" altLang="en-US" sz="1600">
                <a:solidFill>
                  <a:schemeClr val="tx1"/>
                </a:solidFill>
              </a:endParaRPr>
            </a:p>
          </p:txBody>
        </p:sp>
        <p:sp>
          <p:nvSpPr>
            <p:cNvPr id="210970" name="Rectangle 1050"/>
            <p:cNvSpPr>
              <a:spLocks noChangeArrowheads="1"/>
            </p:cNvSpPr>
            <p:nvPr/>
          </p:nvSpPr>
          <p:spPr bwMode="auto">
            <a:xfrm>
              <a:off x="1451" y="2929"/>
              <a:ext cx="512" cy="28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10971" name="Rectangle 1051"/>
            <p:cNvSpPr>
              <a:spLocks noChangeArrowheads="1"/>
            </p:cNvSpPr>
            <p:nvPr/>
          </p:nvSpPr>
          <p:spPr bwMode="auto">
            <a:xfrm>
              <a:off x="1451" y="2929"/>
              <a:ext cx="512" cy="283"/>
            </a:xfrm>
            <a:prstGeom prst="rect">
              <a:avLst/>
            </a:prstGeom>
            <a:noFill/>
            <a:ln w="317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10972" name="Rectangle 1052"/>
            <p:cNvSpPr>
              <a:spLocks noChangeArrowheads="1"/>
            </p:cNvSpPr>
            <p:nvPr/>
          </p:nvSpPr>
          <p:spPr bwMode="auto">
            <a:xfrm>
              <a:off x="1440" y="3014"/>
              <a:ext cx="512"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1" hangingPunct="1">
                <a:spcBef>
                  <a:spcPct val="20000"/>
                </a:spcBef>
                <a:buClr>
                  <a:schemeClr val="tx2"/>
                </a:buClr>
                <a:buSzPct val="115000"/>
              </a:pPr>
              <a:r>
                <a:rPr kumimoji="1" lang="zh-CN" altLang="en-US" sz="1600">
                  <a:solidFill>
                    <a:srgbClr val="000000"/>
                  </a:solidFill>
                  <a:latin typeface="宋体" panose="02010600030101010101" pitchFamily="2" charset="-122"/>
                </a:rPr>
                <a:t>局部控制</a:t>
              </a:r>
              <a:endParaRPr kumimoji="1" lang="zh-CN" altLang="en-US" sz="1600">
                <a:solidFill>
                  <a:schemeClr val="tx1"/>
                </a:solidFill>
              </a:endParaRPr>
            </a:p>
          </p:txBody>
        </p:sp>
        <p:sp>
          <p:nvSpPr>
            <p:cNvPr id="210973" name="Rectangle 1053"/>
            <p:cNvSpPr>
              <a:spLocks noChangeArrowheads="1"/>
            </p:cNvSpPr>
            <p:nvPr/>
          </p:nvSpPr>
          <p:spPr bwMode="auto">
            <a:xfrm>
              <a:off x="1451" y="3496"/>
              <a:ext cx="3073" cy="28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10974" name="Rectangle 1054"/>
            <p:cNvSpPr>
              <a:spLocks noChangeArrowheads="1"/>
            </p:cNvSpPr>
            <p:nvPr/>
          </p:nvSpPr>
          <p:spPr bwMode="auto">
            <a:xfrm>
              <a:off x="1440" y="3504"/>
              <a:ext cx="3073" cy="283"/>
            </a:xfrm>
            <a:prstGeom prst="rect">
              <a:avLst/>
            </a:prstGeom>
            <a:noFill/>
            <a:ln w="317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10975" name="Rectangle 1055"/>
            <p:cNvSpPr>
              <a:spLocks noChangeArrowheads="1"/>
            </p:cNvSpPr>
            <p:nvPr/>
          </p:nvSpPr>
          <p:spPr bwMode="auto">
            <a:xfrm>
              <a:off x="2577" y="3581"/>
              <a:ext cx="896"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1" hangingPunct="1">
                <a:spcBef>
                  <a:spcPct val="20000"/>
                </a:spcBef>
                <a:buClr>
                  <a:schemeClr val="tx2"/>
                </a:buClr>
                <a:buSzPct val="115000"/>
              </a:pPr>
              <a:r>
                <a:rPr kumimoji="1" lang="zh-CN" altLang="en-US" sz="1600">
                  <a:solidFill>
                    <a:srgbClr val="000000"/>
                  </a:solidFill>
                  <a:latin typeface="宋体" panose="02010600030101010101" pitchFamily="2" charset="-122"/>
                </a:rPr>
                <a:t>被控对象或过程</a:t>
              </a:r>
              <a:endParaRPr kumimoji="1" lang="zh-CN" altLang="en-US" sz="1600" b="1">
                <a:solidFill>
                  <a:schemeClr val="tx1"/>
                </a:solidFill>
              </a:endParaRPr>
            </a:p>
          </p:txBody>
        </p:sp>
        <p:sp>
          <p:nvSpPr>
            <p:cNvPr id="210976" name="Freeform 1056"/>
            <p:cNvSpPr/>
            <p:nvPr/>
          </p:nvSpPr>
          <p:spPr bwMode="auto">
            <a:xfrm>
              <a:off x="1624" y="3212"/>
              <a:ext cx="171" cy="284"/>
            </a:xfrm>
            <a:custGeom>
              <a:avLst/>
              <a:gdLst>
                <a:gd name="T0" fmla="*/ 167 w 343"/>
                <a:gd name="T1" fmla="*/ 0 h 566"/>
                <a:gd name="T2" fmla="*/ 338 w 343"/>
                <a:gd name="T3" fmla="*/ 104 h 566"/>
                <a:gd name="T4" fmla="*/ 226 w 343"/>
                <a:gd name="T5" fmla="*/ 108 h 566"/>
                <a:gd name="T6" fmla="*/ 231 w 343"/>
                <a:gd name="T7" fmla="*/ 458 h 566"/>
                <a:gd name="T8" fmla="*/ 343 w 343"/>
                <a:gd name="T9" fmla="*/ 456 h 566"/>
                <a:gd name="T10" fmla="*/ 175 w 343"/>
                <a:gd name="T11" fmla="*/ 566 h 566"/>
                <a:gd name="T12" fmla="*/ 5 w 343"/>
                <a:gd name="T13" fmla="*/ 462 h 566"/>
                <a:gd name="T14" fmla="*/ 115 w 343"/>
                <a:gd name="T15" fmla="*/ 460 h 566"/>
                <a:gd name="T16" fmla="*/ 111 w 343"/>
                <a:gd name="T17" fmla="*/ 109 h 566"/>
                <a:gd name="T18" fmla="*/ 0 w 343"/>
                <a:gd name="T19" fmla="*/ 111 h 566"/>
                <a:gd name="T20" fmla="*/ 167 w 343"/>
                <a:gd name="T21" fmla="*/ 0 h 5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3" h="566">
                  <a:moveTo>
                    <a:pt x="167" y="0"/>
                  </a:moveTo>
                  <a:lnTo>
                    <a:pt x="338" y="104"/>
                  </a:lnTo>
                  <a:lnTo>
                    <a:pt x="226" y="108"/>
                  </a:lnTo>
                  <a:lnTo>
                    <a:pt x="231" y="458"/>
                  </a:lnTo>
                  <a:lnTo>
                    <a:pt x="343" y="456"/>
                  </a:lnTo>
                  <a:lnTo>
                    <a:pt x="175" y="566"/>
                  </a:lnTo>
                  <a:lnTo>
                    <a:pt x="5" y="462"/>
                  </a:lnTo>
                  <a:lnTo>
                    <a:pt x="115" y="460"/>
                  </a:lnTo>
                  <a:lnTo>
                    <a:pt x="111" y="109"/>
                  </a:lnTo>
                  <a:lnTo>
                    <a:pt x="0" y="111"/>
                  </a:lnTo>
                  <a:lnTo>
                    <a:pt x="167"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10977" name="Freeform 1057"/>
            <p:cNvSpPr/>
            <p:nvPr/>
          </p:nvSpPr>
          <p:spPr bwMode="auto">
            <a:xfrm>
              <a:off x="1624" y="3212"/>
              <a:ext cx="171" cy="284"/>
            </a:xfrm>
            <a:custGeom>
              <a:avLst/>
              <a:gdLst>
                <a:gd name="T0" fmla="*/ 167 w 343"/>
                <a:gd name="T1" fmla="*/ 0 h 566"/>
                <a:gd name="T2" fmla="*/ 338 w 343"/>
                <a:gd name="T3" fmla="*/ 104 h 566"/>
                <a:gd name="T4" fmla="*/ 226 w 343"/>
                <a:gd name="T5" fmla="*/ 108 h 566"/>
                <a:gd name="T6" fmla="*/ 231 w 343"/>
                <a:gd name="T7" fmla="*/ 458 h 566"/>
                <a:gd name="T8" fmla="*/ 343 w 343"/>
                <a:gd name="T9" fmla="*/ 456 h 566"/>
                <a:gd name="T10" fmla="*/ 175 w 343"/>
                <a:gd name="T11" fmla="*/ 566 h 566"/>
                <a:gd name="T12" fmla="*/ 5 w 343"/>
                <a:gd name="T13" fmla="*/ 462 h 566"/>
                <a:gd name="T14" fmla="*/ 115 w 343"/>
                <a:gd name="T15" fmla="*/ 460 h 566"/>
                <a:gd name="T16" fmla="*/ 111 w 343"/>
                <a:gd name="T17" fmla="*/ 109 h 566"/>
                <a:gd name="T18" fmla="*/ 0 w 343"/>
                <a:gd name="T19" fmla="*/ 111 h 566"/>
                <a:gd name="T20" fmla="*/ 167 w 343"/>
                <a:gd name="T21" fmla="*/ 0 h 5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3" h="566">
                  <a:moveTo>
                    <a:pt x="167" y="0"/>
                  </a:moveTo>
                  <a:lnTo>
                    <a:pt x="338" y="104"/>
                  </a:lnTo>
                  <a:lnTo>
                    <a:pt x="226" y="108"/>
                  </a:lnTo>
                  <a:lnTo>
                    <a:pt x="231" y="458"/>
                  </a:lnTo>
                  <a:lnTo>
                    <a:pt x="343" y="456"/>
                  </a:lnTo>
                  <a:lnTo>
                    <a:pt x="175" y="566"/>
                  </a:lnTo>
                  <a:lnTo>
                    <a:pt x="5" y="462"/>
                  </a:lnTo>
                  <a:lnTo>
                    <a:pt x="115" y="460"/>
                  </a:lnTo>
                  <a:lnTo>
                    <a:pt x="111" y="109"/>
                  </a:lnTo>
                  <a:lnTo>
                    <a:pt x="0" y="111"/>
                  </a:lnTo>
                  <a:lnTo>
                    <a:pt x="167" y="0"/>
                  </a:lnTo>
                  <a:close/>
                </a:path>
              </a:pathLst>
            </a:custGeom>
            <a:noFill/>
            <a:ln w="3175">
              <a:solidFill>
                <a:srgbClr val="000000"/>
              </a:solidFill>
              <a:prstDash val="solid"/>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10978" name="Freeform 1058"/>
            <p:cNvSpPr/>
            <p:nvPr/>
          </p:nvSpPr>
          <p:spPr bwMode="auto">
            <a:xfrm>
              <a:off x="2263" y="3212"/>
              <a:ext cx="169" cy="284"/>
            </a:xfrm>
            <a:custGeom>
              <a:avLst/>
              <a:gdLst>
                <a:gd name="T0" fmla="*/ 168 w 337"/>
                <a:gd name="T1" fmla="*/ 0 h 566"/>
                <a:gd name="T2" fmla="*/ 337 w 337"/>
                <a:gd name="T3" fmla="*/ 108 h 566"/>
                <a:gd name="T4" fmla="*/ 225 w 337"/>
                <a:gd name="T5" fmla="*/ 108 h 566"/>
                <a:gd name="T6" fmla="*/ 225 w 337"/>
                <a:gd name="T7" fmla="*/ 458 h 566"/>
                <a:gd name="T8" fmla="*/ 337 w 337"/>
                <a:gd name="T9" fmla="*/ 458 h 566"/>
                <a:gd name="T10" fmla="*/ 168 w 337"/>
                <a:gd name="T11" fmla="*/ 566 h 566"/>
                <a:gd name="T12" fmla="*/ 0 w 337"/>
                <a:gd name="T13" fmla="*/ 458 h 566"/>
                <a:gd name="T14" fmla="*/ 110 w 337"/>
                <a:gd name="T15" fmla="*/ 458 h 566"/>
                <a:gd name="T16" fmla="*/ 110 w 337"/>
                <a:gd name="T17" fmla="*/ 108 h 566"/>
                <a:gd name="T18" fmla="*/ 0 w 337"/>
                <a:gd name="T19" fmla="*/ 108 h 566"/>
                <a:gd name="T20" fmla="*/ 168 w 337"/>
                <a:gd name="T21" fmla="*/ 0 h 5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37" h="566">
                  <a:moveTo>
                    <a:pt x="168" y="0"/>
                  </a:moveTo>
                  <a:lnTo>
                    <a:pt x="337" y="108"/>
                  </a:lnTo>
                  <a:lnTo>
                    <a:pt x="225" y="108"/>
                  </a:lnTo>
                  <a:lnTo>
                    <a:pt x="225" y="458"/>
                  </a:lnTo>
                  <a:lnTo>
                    <a:pt x="337" y="458"/>
                  </a:lnTo>
                  <a:lnTo>
                    <a:pt x="168" y="566"/>
                  </a:lnTo>
                  <a:lnTo>
                    <a:pt x="0" y="458"/>
                  </a:lnTo>
                  <a:lnTo>
                    <a:pt x="110" y="458"/>
                  </a:lnTo>
                  <a:lnTo>
                    <a:pt x="110" y="108"/>
                  </a:lnTo>
                  <a:lnTo>
                    <a:pt x="0" y="108"/>
                  </a:lnTo>
                  <a:lnTo>
                    <a:pt x="168"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10979" name="Freeform 1059"/>
            <p:cNvSpPr/>
            <p:nvPr/>
          </p:nvSpPr>
          <p:spPr bwMode="auto">
            <a:xfrm>
              <a:off x="2263" y="3212"/>
              <a:ext cx="169" cy="284"/>
            </a:xfrm>
            <a:custGeom>
              <a:avLst/>
              <a:gdLst>
                <a:gd name="T0" fmla="*/ 168 w 337"/>
                <a:gd name="T1" fmla="*/ 0 h 566"/>
                <a:gd name="T2" fmla="*/ 337 w 337"/>
                <a:gd name="T3" fmla="*/ 108 h 566"/>
                <a:gd name="T4" fmla="*/ 225 w 337"/>
                <a:gd name="T5" fmla="*/ 108 h 566"/>
                <a:gd name="T6" fmla="*/ 225 w 337"/>
                <a:gd name="T7" fmla="*/ 458 h 566"/>
                <a:gd name="T8" fmla="*/ 337 w 337"/>
                <a:gd name="T9" fmla="*/ 458 h 566"/>
                <a:gd name="T10" fmla="*/ 168 w 337"/>
                <a:gd name="T11" fmla="*/ 566 h 566"/>
                <a:gd name="T12" fmla="*/ 0 w 337"/>
                <a:gd name="T13" fmla="*/ 458 h 566"/>
                <a:gd name="T14" fmla="*/ 110 w 337"/>
                <a:gd name="T15" fmla="*/ 458 h 566"/>
                <a:gd name="T16" fmla="*/ 110 w 337"/>
                <a:gd name="T17" fmla="*/ 108 h 566"/>
                <a:gd name="T18" fmla="*/ 0 w 337"/>
                <a:gd name="T19" fmla="*/ 108 h 566"/>
                <a:gd name="T20" fmla="*/ 168 w 337"/>
                <a:gd name="T21" fmla="*/ 0 h 5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37" h="566">
                  <a:moveTo>
                    <a:pt x="168" y="0"/>
                  </a:moveTo>
                  <a:lnTo>
                    <a:pt x="337" y="108"/>
                  </a:lnTo>
                  <a:lnTo>
                    <a:pt x="225" y="108"/>
                  </a:lnTo>
                  <a:lnTo>
                    <a:pt x="225" y="458"/>
                  </a:lnTo>
                  <a:lnTo>
                    <a:pt x="337" y="458"/>
                  </a:lnTo>
                  <a:lnTo>
                    <a:pt x="168" y="566"/>
                  </a:lnTo>
                  <a:lnTo>
                    <a:pt x="0" y="458"/>
                  </a:lnTo>
                  <a:lnTo>
                    <a:pt x="110" y="458"/>
                  </a:lnTo>
                  <a:lnTo>
                    <a:pt x="110" y="108"/>
                  </a:lnTo>
                  <a:lnTo>
                    <a:pt x="0" y="108"/>
                  </a:lnTo>
                  <a:lnTo>
                    <a:pt x="168" y="0"/>
                  </a:lnTo>
                  <a:close/>
                </a:path>
              </a:pathLst>
            </a:custGeom>
            <a:noFill/>
            <a:ln w="3175">
              <a:solidFill>
                <a:srgbClr val="000000"/>
              </a:solidFill>
              <a:prstDash val="solid"/>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10980" name="Freeform 1060"/>
            <p:cNvSpPr/>
            <p:nvPr/>
          </p:nvSpPr>
          <p:spPr bwMode="auto">
            <a:xfrm>
              <a:off x="3544" y="3212"/>
              <a:ext cx="169" cy="284"/>
            </a:xfrm>
            <a:custGeom>
              <a:avLst/>
              <a:gdLst>
                <a:gd name="T0" fmla="*/ 168 w 338"/>
                <a:gd name="T1" fmla="*/ 0 h 566"/>
                <a:gd name="T2" fmla="*/ 338 w 338"/>
                <a:gd name="T3" fmla="*/ 108 h 566"/>
                <a:gd name="T4" fmla="*/ 226 w 338"/>
                <a:gd name="T5" fmla="*/ 108 h 566"/>
                <a:gd name="T6" fmla="*/ 226 w 338"/>
                <a:gd name="T7" fmla="*/ 458 h 566"/>
                <a:gd name="T8" fmla="*/ 338 w 338"/>
                <a:gd name="T9" fmla="*/ 458 h 566"/>
                <a:gd name="T10" fmla="*/ 168 w 338"/>
                <a:gd name="T11" fmla="*/ 566 h 566"/>
                <a:gd name="T12" fmla="*/ 0 w 338"/>
                <a:gd name="T13" fmla="*/ 458 h 566"/>
                <a:gd name="T14" fmla="*/ 111 w 338"/>
                <a:gd name="T15" fmla="*/ 458 h 566"/>
                <a:gd name="T16" fmla="*/ 111 w 338"/>
                <a:gd name="T17" fmla="*/ 108 h 566"/>
                <a:gd name="T18" fmla="*/ 0 w 338"/>
                <a:gd name="T19" fmla="*/ 108 h 566"/>
                <a:gd name="T20" fmla="*/ 168 w 338"/>
                <a:gd name="T21" fmla="*/ 0 h 5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38" h="566">
                  <a:moveTo>
                    <a:pt x="168" y="0"/>
                  </a:moveTo>
                  <a:lnTo>
                    <a:pt x="338" y="108"/>
                  </a:lnTo>
                  <a:lnTo>
                    <a:pt x="226" y="108"/>
                  </a:lnTo>
                  <a:lnTo>
                    <a:pt x="226" y="458"/>
                  </a:lnTo>
                  <a:lnTo>
                    <a:pt x="338" y="458"/>
                  </a:lnTo>
                  <a:lnTo>
                    <a:pt x="168" y="566"/>
                  </a:lnTo>
                  <a:lnTo>
                    <a:pt x="0" y="458"/>
                  </a:lnTo>
                  <a:lnTo>
                    <a:pt x="111" y="458"/>
                  </a:lnTo>
                  <a:lnTo>
                    <a:pt x="111" y="108"/>
                  </a:lnTo>
                  <a:lnTo>
                    <a:pt x="0" y="108"/>
                  </a:lnTo>
                  <a:lnTo>
                    <a:pt x="168"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10981" name="Freeform 1061"/>
            <p:cNvSpPr/>
            <p:nvPr/>
          </p:nvSpPr>
          <p:spPr bwMode="auto">
            <a:xfrm>
              <a:off x="3544" y="3212"/>
              <a:ext cx="169" cy="284"/>
            </a:xfrm>
            <a:custGeom>
              <a:avLst/>
              <a:gdLst>
                <a:gd name="T0" fmla="*/ 168 w 338"/>
                <a:gd name="T1" fmla="*/ 0 h 566"/>
                <a:gd name="T2" fmla="*/ 338 w 338"/>
                <a:gd name="T3" fmla="*/ 108 h 566"/>
                <a:gd name="T4" fmla="*/ 226 w 338"/>
                <a:gd name="T5" fmla="*/ 108 h 566"/>
                <a:gd name="T6" fmla="*/ 226 w 338"/>
                <a:gd name="T7" fmla="*/ 458 h 566"/>
                <a:gd name="T8" fmla="*/ 338 w 338"/>
                <a:gd name="T9" fmla="*/ 458 h 566"/>
                <a:gd name="T10" fmla="*/ 168 w 338"/>
                <a:gd name="T11" fmla="*/ 566 h 566"/>
                <a:gd name="T12" fmla="*/ 0 w 338"/>
                <a:gd name="T13" fmla="*/ 458 h 566"/>
                <a:gd name="T14" fmla="*/ 111 w 338"/>
                <a:gd name="T15" fmla="*/ 458 h 566"/>
                <a:gd name="T16" fmla="*/ 111 w 338"/>
                <a:gd name="T17" fmla="*/ 108 h 566"/>
                <a:gd name="T18" fmla="*/ 0 w 338"/>
                <a:gd name="T19" fmla="*/ 108 h 566"/>
                <a:gd name="T20" fmla="*/ 168 w 338"/>
                <a:gd name="T21" fmla="*/ 0 h 5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38" h="566">
                  <a:moveTo>
                    <a:pt x="168" y="0"/>
                  </a:moveTo>
                  <a:lnTo>
                    <a:pt x="338" y="108"/>
                  </a:lnTo>
                  <a:lnTo>
                    <a:pt x="226" y="108"/>
                  </a:lnTo>
                  <a:lnTo>
                    <a:pt x="226" y="458"/>
                  </a:lnTo>
                  <a:lnTo>
                    <a:pt x="338" y="458"/>
                  </a:lnTo>
                  <a:lnTo>
                    <a:pt x="168" y="566"/>
                  </a:lnTo>
                  <a:lnTo>
                    <a:pt x="0" y="458"/>
                  </a:lnTo>
                  <a:lnTo>
                    <a:pt x="111" y="458"/>
                  </a:lnTo>
                  <a:lnTo>
                    <a:pt x="111" y="108"/>
                  </a:lnTo>
                  <a:lnTo>
                    <a:pt x="0" y="108"/>
                  </a:lnTo>
                  <a:lnTo>
                    <a:pt x="168" y="0"/>
                  </a:lnTo>
                  <a:close/>
                </a:path>
              </a:pathLst>
            </a:custGeom>
            <a:noFill/>
            <a:ln w="3175">
              <a:solidFill>
                <a:srgbClr val="000000"/>
              </a:solidFill>
              <a:prstDash val="solid"/>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10982" name="Freeform 1062"/>
            <p:cNvSpPr/>
            <p:nvPr/>
          </p:nvSpPr>
          <p:spPr bwMode="auto">
            <a:xfrm>
              <a:off x="4184" y="3212"/>
              <a:ext cx="169" cy="284"/>
            </a:xfrm>
            <a:custGeom>
              <a:avLst/>
              <a:gdLst>
                <a:gd name="T0" fmla="*/ 168 w 337"/>
                <a:gd name="T1" fmla="*/ 0 h 566"/>
                <a:gd name="T2" fmla="*/ 337 w 337"/>
                <a:gd name="T3" fmla="*/ 108 h 566"/>
                <a:gd name="T4" fmla="*/ 225 w 337"/>
                <a:gd name="T5" fmla="*/ 108 h 566"/>
                <a:gd name="T6" fmla="*/ 225 w 337"/>
                <a:gd name="T7" fmla="*/ 458 h 566"/>
                <a:gd name="T8" fmla="*/ 337 w 337"/>
                <a:gd name="T9" fmla="*/ 458 h 566"/>
                <a:gd name="T10" fmla="*/ 168 w 337"/>
                <a:gd name="T11" fmla="*/ 566 h 566"/>
                <a:gd name="T12" fmla="*/ 0 w 337"/>
                <a:gd name="T13" fmla="*/ 458 h 566"/>
                <a:gd name="T14" fmla="*/ 110 w 337"/>
                <a:gd name="T15" fmla="*/ 458 h 566"/>
                <a:gd name="T16" fmla="*/ 110 w 337"/>
                <a:gd name="T17" fmla="*/ 108 h 566"/>
                <a:gd name="T18" fmla="*/ 0 w 337"/>
                <a:gd name="T19" fmla="*/ 108 h 566"/>
                <a:gd name="T20" fmla="*/ 168 w 337"/>
                <a:gd name="T21" fmla="*/ 0 h 5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37" h="566">
                  <a:moveTo>
                    <a:pt x="168" y="0"/>
                  </a:moveTo>
                  <a:lnTo>
                    <a:pt x="337" y="108"/>
                  </a:lnTo>
                  <a:lnTo>
                    <a:pt x="225" y="108"/>
                  </a:lnTo>
                  <a:lnTo>
                    <a:pt x="225" y="458"/>
                  </a:lnTo>
                  <a:lnTo>
                    <a:pt x="337" y="458"/>
                  </a:lnTo>
                  <a:lnTo>
                    <a:pt x="168" y="566"/>
                  </a:lnTo>
                  <a:lnTo>
                    <a:pt x="0" y="458"/>
                  </a:lnTo>
                  <a:lnTo>
                    <a:pt x="110" y="458"/>
                  </a:lnTo>
                  <a:lnTo>
                    <a:pt x="110" y="108"/>
                  </a:lnTo>
                  <a:lnTo>
                    <a:pt x="0" y="108"/>
                  </a:lnTo>
                  <a:lnTo>
                    <a:pt x="168"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10983" name="Freeform 1063"/>
            <p:cNvSpPr/>
            <p:nvPr/>
          </p:nvSpPr>
          <p:spPr bwMode="auto">
            <a:xfrm>
              <a:off x="4184" y="3212"/>
              <a:ext cx="169" cy="284"/>
            </a:xfrm>
            <a:custGeom>
              <a:avLst/>
              <a:gdLst>
                <a:gd name="T0" fmla="*/ 168 w 337"/>
                <a:gd name="T1" fmla="*/ 0 h 566"/>
                <a:gd name="T2" fmla="*/ 337 w 337"/>
                <a:gd name="T3" fmla="*/ 108 h 566"/>
                <a:gd name="T4" fmla="*/ 225 w 337"/>
                <a:gd name="T5" fmla="*/ 108 h 566"/>
                <a:gd name="T6" fmla="*/ 225 w 337"/>
                <a:gd name="T7" fmla="*/ 458 h 566"/>
                <a:gd name="T8" fmla="*/ 337 w 337"/>
                <a:gd name="T9" fmla="*/ 458 h 566"/>
                <a:gd name="T10" fmla="*/ 168 w 337"/>
                <a:gd name="T11" fmla="*/ 566 h 566"/>
                <a:gd name="T12" fmla="*/ 0 w 337"/>
                <a:gd name="T13" fmla="*/ 458 h 566"/>
                <a:gd name="T14" fmla="*/ 110 w 337"/>
                <a:gd name="T15" fmla="*/ 458 h 566"/>
                <a:gd name="T16" fmla="*/ 110 w 337"/>
                <a:gd name="T17" fmla="*/ 108 h 566"/>
                <a:gd name="T18" fmla="*/ 0 w 337"/>
                <a:gd name="T19" fmla="*/ 108 h 566"/>
                <a:gd name="T20" fmla="*/ 168 w 337"/>
                <a:gd name="T21" fmla="*/ 0 h 5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37" h="566">
                  <a:moveTo>
                    <a:pt x="168" y="0"/>
                  </a:moveTo>
                  <a:lnTo>
                    <a:pt x="337" y="108"/>
                  </a:lnTo>
                  <a:lnTo>
                    <a:pt x="225" y="108"/>
                  </a:lnTo>
                  <a:lnTo>
                    <a:pt x="225" y="458"/>
                  </a:lnTo>
                  <a:lnTo>
                    <a:pt x="337" y="458"/>
                  </a:lnTo>
                  <a:lnTo>
                    <a:pt x="168" y="566"/>
                  </a:lnTo>
                  <a:lnTo>
                    <a:pt x="0" y="458"/>
                  </a:lnTo>
                  <a:lnTo>
                    <a:pt x="110" y="458"/>
                  </a:lnTo>
                  <a:lnTo>
                    <a:pt x="110" y="108"/>
                  </a:lnTo>
                  <a:lnTo>
                    <a:pt x="0" y="108"/>
                  </a:lnTo>
                  <a:lnTo>
                    <a:pt x="168" y="0"/>
                  </a:lnTo>
                  <a:close/>
                </a:path>
              </a:pathLst>
            </a:custGeom>
            <a:noFill/>
            <a:ln w="3175">
              <a:solidFill>
                <a:srgbClr val="000000"/>
              </a:solidFill>
              <a:prstDash val="solid"/>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10984" name="Freeform 1064"/>
            <p:cNvSpPr/>
            <p:nvPr/>
          </p:nvSpPr>
          <p:spPr bwMode="auto">
            <a:xfrm>
              <a:off x="1623" y="2646"/>
              <a:ext cx="169" cy="283"/>
            </a:xfrm>
            <a:custGeom>
              <a:avLst/>
              <a:gdLst>
                <a:gd name="T0" fmla="*/ 169 w 338"/>
                <a:gd name="T1" fmla="*/ 0 h 566"/>
                <a:gd name="T2" fmla="*/ 338 w 338"/>
                <a:gd name="T3" fmla="*/ 108 h 566"/>
                <a:gd name="T4" fmla="*/ 226 w 338"/>
                <a:gd name="T5" fmla="*/ 108 h 566"/>
                <a:gd name="T6" fmla="*/ 226 w 338"/>
                <a:gd name="T7" fmla="*/ 458 h 566"/>
                <a:gd name="T8" fmla="*/ 338 w 338"/>
                <a:gd name="T9" fmla="*/ 458 h 566"/>
                <a:gd name="T10" fmla="*/ 169 w 338"/>
                <a:gd name="T11" fmla="*/ 566 h 566"/>
                <a:gd name="T12" fmla="*/ 0 w 338"/>
                <a:gd name="T13" fmla="*/ 458 h 566"/>
                <a:gd name="T14" fmla="*/ 111 w 338"/>
                <a:gd name="T15" fmla="*/ 458 h 566"/>
                <a:gd name="T16" fmla="*/ 111 w 338"/>
                <a:gd name="T17" fmla="*/ 108 h 566"/>
                <a:gd name="T18" fmla="*/ 0 w 338"/>
                <a:gd name="T19" fmla="*/ 108 h 566"/>
                <a:gd name="T20" fmla="*/ 169 w 338"/>
                <a:gd name="T21" fmla="*/ 0 h 5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38" h="566">
                  <a:moveTo>
                    <a:pt x="169" y="0"/>
                  </a:moveTo>
                  <a:lnTo>
                    <a:pt x="338" y="108"/>
                  </a:lnTo>
                  <a:lnTo>
                    <a:pt x="226" y="108"/>
                  </a:lnTo>
                  <a:lnTo>
                    <a:pt x="226" y="458"/>
                  </a:lnTo>
                  <a:lnTo>
                    <a:pt x="338" y="458"/>
                  </a:lnTo>
                  <a:lnTo>
                    <a:pt x="169" y="566"/>
                  </a:lnTo>
                  <a:lnTo>
                    <a:pt x="0" y="458"/>
                  </a:lnTo>
                  <a:lnTo>
                    <a:pt x="111" y="458"/>
                  </a:lnTo>
                  <a:lnTo>
                    <a:pt x="111" y="108"/>
                  </a:lnTo>
                  <a:lnTo>
                    <a:pt x="0" y="108"/>
                  </a:lnTo>
                  <a:lnTo>
                    <a:pt x="169"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10985" name="Freeform 1065"/>
            <p:cNvSpPr/>
            <p:nvPr/>
          </p:nvSpPr>
          <p:spPr bwMode="auto">
            <a:xfrm>
              <a:off x="1623" y="2646"/>
              <a:ext cx="169" cy="283"/>
            </a:xfrm>
            <a:custGeom>
              <a:avLst/>
              <a:gdLst>
                <a:gd name="T0" fmla="*/ 169 w 338"/>
                <a:gd name="T1" fmla="*/ 0 h 566"/>
                <a:gd name="T2" fmla="*/ 338 w 338"/>
                <a:gd name="T3" fmla="*/ 108 h 566"/>
                <a:gd name="T4" fmla="*/ 226 w 338"/>
                <a:gd name="T5" fmla="*/ 108 h 566"/>
                <a:gd name="T6" fmla="*/ 226 w 338"/>
                <a:gd name="T7" fmla="*/ 458 h 566"/>
                <a:gd name="T8" fmla="*/ 338 w 338"/>
                <a:gd name="T9" fmla="*/ 458 h 566"/>
                <a:gd name="T10" fmla="*/ 169 w 338"/>
                <a:gd name="T11" fmla="*/ 566 h 566"/>
                <a:gd name="T12" fmla="*/ 0 w 338"/>
                <a:gd name="T13" fmla="*/ 458 h 566"/>
                <a:gd name="T14" fmla="*/ 111 w 338"/>
                <a:gd name="T15" fmla="*/ 458 h 566"/>
                <a:gd name="T16" fmla="*/ 111 w 338"/>
                <a:gd name="T17" fmla="*/ 108 h 566"/>
                <a:gd name="T18" fmla="*/ 0 w 338"/>
                <a:gd name="T19" fmla="*/ 108 h 566"/>
                <a:gd name="T20" fmla="*/ 169 w 338"/>
                <a:gd name="T21" fmla="*/ 0 h 5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38" h="566">
                  <a:moveTo>
                    <a:pt x="169" y="0"/>
                  </a:moveTo>
                  <a:lnTo>
                    <a:pt x="338" y="108"/>
                  </a:lnTo>
                  <a:lnTo>
                    <a:pt x="226" y="108"/>
                  </a:lnTo>
                  <a:lnTo>
                    <a:pt x="226" y="458"/>
                  </a:lnTo>
                  <a:lnTo>
                    <a:pt x="338" y="458"/>
                  </a:lnTo>
                  <a:lnTo>
                    <a:pt x="169" y="566"/>
                  </a:lnTo>
                  <a:lnTo>
                    <a:pt x="0" y="458"/>
                  </a:lnTo>
                  <a:lnTo>
                    <a:pt x="111" y="458"/>
                  </a:lnTo>
                  <a:lnTo>
                    <a:pt x="111" y="108"/>
                  </a:lnTo>
                  <a:lnTo>
                    <a:pt x="0" y="108"/>
                  </a:lnTo>
                  <a:lnTo>
                    <a:pt x="169" y="0"/>
                  </a:lnTo>
                  <a:close/>
                </a:path>
              </a:pathLst>
            </a:custGeom>
            <a:noFill/>
            <a:ln w="3175">
              <a:solidFill>
                <a:srgbClr val="000000"/>
              </a:solidFill>
              <a:prstDash val="solid"/>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10986" name="Freeform 1066"/>
            <p:cNvSpPr/>
            <p:nvPr/>
          </p:nvSpPr>
          <p:spPr bwMode="auto">
            <a:xfrm>
              <a:off x="2263" y="2646"/>
              <a:ext cx="169" cy="283"/>
            </a:xfrm>
            <a:custGeom>
              <a:avLst/>
              <a:gdLst>
                <a:gd name="T0" fmla="*/ 168 w 337"/>
                <a:gd name="T1" fmla="*/ 0 h 566"/>
                <a:gd name="T2" fmla="*/ 337 w 337"/>
                <a:gd name="T3" fmla="*/ 108 h 566"/>
                <a:gd name="T4" fmla="*/ 225 w 337"/>
                <a:gd name="T5" fmla="*/ 108 h 566"/>
                <a:gd name="T6" fmla="*/ 225 w 337"/>
                <a:gd name="T7" fmla="*/ 458 h 566"/>
                <a:gd name="T8" fmla="*/ 337 w 337"/>
                <a:gd name="T9" fmla="*/ 458 h 566"/>
                <a:gd name="T10" fmla="*/ 168 w 337"/>
                <a:gd name="T11" fmla="*/ 566 h 566"/>
                <a:gd name="T12" fmla="*/ 0 w 337"/>
                <a:gd name="T13" fmla="*/ 458 h 566"/>
                <a:gd name="T14" fmla="*/ 110 w 337"/>
                <a:gd name="T15" fmla="*/ 458 h 566"/>
                <a:gd name="T16" fmla="*/ 110 w 337"/>
                <a:gd name="T17" fmla="*/ 108 h 566"/>
                <a:gd name="T18" fmla="*/ 0 w 337"/>
                <a:gd name="T19" fmla="*/ 108 h 566"/>
                <a:gd name="T20" fmla="*/ 168 w 337"/>
                <a:gd name="T21" fmla="*/ 0 h 5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37" h="566">
                  <a:moveTo>
                    <a:pt x="168" y="0"/>
                  </a:moveTo>
                  <a:lnTo>
                    <a:pt x="337" y="108"/>
                  </a:lnTo>
                  <a:lnTo>
                    <a:pt x="225" y="108"/>
                  </a:lnTo>
                  <a:lnTo>
                    <a:pt x="225" y="458"/>
                  </a:lnTo>
                  <a:lnTo>
                    <a:pt x="337" y="458"/>
                  </a:lnTo>
                  <a:lnTo>
                    <a:pt x="168" y="566"/>
                  </a:lnTo>
                  <a:lnTo>
                    <a:pt x="0" y="458"/>
                  </a:lnTo>
                  <a:lnTo>
                    <a:pt x="110" y="458"/>
                  </a:lnTo>
                  <a:lnTo>
                    <a:pt x="110" y="108"/>
                  </a:lnTo>
                  <a:lnTo>
                    <a:pt x="0" y="108"/>
                  </a:lnTo>
                  <a:lnTo>
                    <a:pt x="168"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10987" name="Freeform 1067"/>
            <p:cNvSpPr/>
            <p:nvPr/>
          </p:nvSpPr>
          <p:spPr bwMode="auto">
            <a:xfrm>
              <a:off x="2263" y="2646"/>
              <a:ext cx="169" cy="283"/>
            </a:xfrm>
            <a:custGeom>
              <a:avLst/>
              <a:gdLst>
                <a:gd name="T0" fmla="*/ 168 w 337"/>
                <a:gd name="T1" fmla="*/ 0 h 566"/>
                <a:gd name="T2" fmla="*/ 337 w 337"/>
                <a:gd name="T3" fmla="*/ 108 h 566"/>
                <a:gd name="T4" fmla="*/ 225 w 337"/>
                <a:gd name="T5" fmla="*/ 108 h 566"/>
                <a:gd name="T6" fmla="*/ 225 w 337"/>
                <a:gd name="T7" fmla="*/ 458 h 566"/>
                <a:gd name="T8" fmla="*/ 337 w 337"/>
                <a:gd name="T9" fmla="*/ 458 h 566"/>
                <a:gd name="T10" fmla="*/ 168 w 337"/>
                <a:gd name="T11" fmla="*/ 566 h 566"/>
                <a:gd name="T12" fmla="*/ 0 w 337"/>
                <a:gd name="T13" fmla="*/ 458 h 566"/>
                <a:gd name="T14" fmla="*/ 110 w 337"/>
                <a:gd name="T15" fmla="*/ 458 h 566"/>
                <a:gd name="T16" fmla="*/ 110 w 337"/>
                <a:gd name="T17" fmla="*/ 108 h 566"/>
                <a:gd name="T18" fmla="*/ 0 w 337"/>
                <a:gd name="T19" fmla="*/ 108 h 566"/>
                <a:gd name="T20" fmla="*/ 168 w 337"/>
                <a:gd name="T21" fmla="*/ 0 h 5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37" h="566">
                  <a:moveTo>
                    <a:pt x="168" y="0"/>
                  </a:moveTo>
                  <a:lnTo>
                    <a:pt x="337" y="108"/>
                  </a:lnTo>
                  <a:lnTo>
                    <a:pt x="225" y="108"/>
                  </a:lnTo>
                  <a:lnTo>
                    <a:pt x="225" y="458"/>
                  </a:lnTo>
                  <a:lnTo>
                    <a:pt x="337" y="458"/>
                  </a:lnTo>
                  <a:lnTo>
                    <a:pt x="168" y="566"/>
                  </a:lnTo>
                  <a:lnTo>
                    <a:pt x="0" y="458"/>
                  </a:lnTo>
                  <a:lnTo>
                    <a:pt x="110" y="458"/>
                  </a:lnTo>
                  <a:lnTo>
                    <a:pt x="110" y="108"/>
                  </a:lnTo>
                  <a:lnTo>
                    <a:pt x="0" y="108"/>
                  </a:lnTo>
                  <a:lnTo>
                    <a:pt x="168" y="0"/>
                  </a:lnTo>
                  <a:close/>
                </a:path>
              </a:pathLst>
            </a:custGeom>
            <a:noFill/>
            <a:ln w="3175">
              <a:solidFill>
                <a:srgbClr val="000000"/>
              </a:solidFill>
              <a:prstDash val="solid"/>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10988" name="Freeform 1068"/>
            <p:cNvSpPr/>
            <p:nvPr/>
          </p:nvSpPr>
          <p:spPr bwMode="auto">
            <a:xfrm>
              <a:off x="3544" y="2646"/>
              <a:ext cx="169" cy="283"/>
            </a:xfrm>
            <a:custGeom>
              <a:avLst/>
              <a:gdLst>
                <a:gd name="T0" fmla="*/ 168 w 338"/>
                <a:gd name="T1" fmla="*/ 0 h 566"/>
                <a:gd name="T2" fmla="*/ 338 w 338"/>
                <a:gd name="T3" fmla="*/ 108 h 566"/>
                <a:gd name="T4" fmla="*/ 226 w 338"/>
                <a:gd name="T5" fmla="*/ 108 h 566"/>
                <a:gd name="T6" fmla="*/ 226 w 338"/>
                <a:gd name="T7" fmla="*/ 458 h 566"/>
                <a:gd name="T8" fmla="*/ 338 w 338"/>
                <a:gd name="T9" fmla="*/ 458 h 566"/>
                <a:gd name="T10" fmla="*/ 168 w 338"/>
                <a:gd name="T11" fmla="*/ 566 h 566"/>
                <a:gd name="T12" fmla="*/ 0 w 338"/>
                <a:gd name="T13" fmla="*/ 458 h 566"/>
                <a:gd name="T14" fmla="*/ 111 w 338"/>
                <a:gd name="T15" fmla="*/ 458 h 566"/>
                <a:gd name="T16" fmla="*/ 111 w 338"/>
                <a:gd name="T17" fmla="*/ 108 h 566"/>
                <a:gd name="T18" fmla="*/ 0 w 338"/>
                <a:gd name="T19" fmla="*/ 108 h 566"/>
                <a:gd name="T20" fmla="*/ 168 w 338"/>
                <a:gd name="T21" fmla="*/ 0 h 5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38" h="566">
                  <a:moveTo>
                    <a:pt x="168" y="0"/>
                  </a:moveTo>
                  <a:lnTo>
                    <a:pt x="338" y="108"/>
                  </a:lnTo>
                  <a:lnTo>
                    <a:pt x="226" y="108"/>
                  </a:lnTo>
                  <a:lnTo>
                    <a:pt x="226" y="458"/>
                  </a:lnTo>
                  <a:lnTo>
                    <a:pt x="338" y="458"/>
                  </a:lnTo>
                  <a:lnTo>
                    <a:pt x="168" y="566"/>
                  </a:lnTo>
                  <a:lnTo>
                    <a:pt x="0" y="458"/>
                  </a:lnTo>
                  <a:lnTo>
                    <a:pt x="111" y="458"/>
                  </a:lnTo>
                  <a:lnTo>
                    <a:pt x="111" y="108"/>
                  </a:lnTo>
                  <a:lnTo>
                    <a:pt x="0" y="108"/>
                  </a:lnTo>
                  <a:lnTo>
                    <a:pt x="168"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10989" name="Freeform 1069"/>
            <p:cNvSpPr/>
            <p:nvPr/>
          </p:nvSpPr>
          <p:spPr bwMode="auto">
            <a:xfrm>
              <a:off x="3544" y="2646"/>
              <a:ext cx="169" cy="283"/>
            </a:xfrm>
            <a:custGeom>
              <a:avLst/>
              <a:gdLst>
                <a:gd name="T0" fmla="*/ 168 w 338"/>
                <a:gd name="T1" fmla="*/ 0 h 566"/>
                <a:gd name="T2" fmla="*/ 338 w 338"/>
                <a:gd name="T3" fmla="*/ 108 h 566"/>
                <a:gd name="T4" fmla="*/ 226 w 338"/>
                <a:gd name="T5" fmla="*/ 108 h 566"/>
                <a:gd name="T6" fmla="*/ 226 w 338"/>
                <a:gd name="T7" fmla="*/ 458 h 566"/>
                <a:gd name="T8" fmla="*/ 338 w 338"/>
                <a:gd name="T9" fmla="*/ 458 h 566"/>
                <a:gd name="T10" fmla="*/ 168 w 338"/>
                <a:gd name="T11" fmla="*/ 566 h 566"/>
                <a:gd name="T12" fmla="*/ 0 w 338"/>
                <a:gd name="T13" fmla="*/ 458 h 566"/>
                <a:gd name="T14" fmla="*/ 111 w 338"/>
                <a:gd name="T15" fmla="*/ 458 h 566"/>
                <a:gd name="T16" fmla="*/ 111 w 338"/>
                <a:gd name="T17" fmla="*/ 108 h 566"/>
                <a:gd name="T18" fmla="*/ 0 w 338"/>
                <a:gd name="T19" fmla="*/ 108 h 566"/>
                <a:gd name="T20" fmla="*/ 168 w 338"/>
                <a:gd name="T21" fmla="*/ 0 h 5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38" h="566">
                  <a:moveTo>
                    <a:pt x="168" y="0"/>
                  </a:moveTo>
                  <a:lnTo>
                    <a:pt x="338" y="108"/>
                  </a:lnTo>
                  <a:lnTo>
                    <a:pt x="226" y="108"/>
                  </a:lnTo>
                  <a:lnTo>
                    <a:pt x="226" y="458"/>
                  </a:lnTo>
                  <a:lnTo>
                    <a:pt x="338" y="458"/>
                  </a:lnTo>
                  <a:lnTo>
                    <a:pt x="168" y="566"/>
                  </a:lnTo>
                  <a:lnTo>
                    <a:pt x="0" y="458"/>
                  </a:lnTo>
                  <a:lnTo>
                    <a:pt x="111" y="458"/>
                  </a:lnTo>
                  <a:lnTo>
                    <a:pt x="111" y="108"/>
                  </a:lnTo>
                  <a:lnTo>
                    <a:pt x="0" y="108"/>
                  </a:lnTo>
                  <a:lnTo>
                    <a:pt x="168" y="0"/>
                  </a:lnTo>
                  <a:close/>
                </a:path>
              </a:pathLst>
            </a:custGeom>
            <a:noFill/>
            <a:ln w="3175">
              <a:solidFill>
                <a:srgbClr val="000000"/>
              </a:solidFill>
              <a:prstDash val="solid"/>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10990" name="Freeform 1070"/>
            <p:cNvSpPr/>
            <p:nvPr/>
          </p:nvSpPr>
          <p:spPr bwMode="auto">
            <a:xfrm>
              <a:off x="4184" y="2646"/>
              <a:ext cx="169" cy="283"/>
            </a:xfrm>
            <a:custGeom>
              <a:avLst/>
              <a:gdLst>
                <a:gd name="T0" fmla="*/ 168 w 337"/>
                <a:gd name="T1" fmla="*/ 0 h 566"/>
                <a:gd name="T2" fmla="*/ 337 w 337"/>
                <a:gd name="T3" fmla="*/ 108 h 566"/>
                <a:gd name="T4" fmla="*/ 225 w 337"/>
                <a:gd name="T5" fmla="*/ 108 h 566"/>
                <a:gd name="T6" fmla="*/ 225 w 337"/>
                <a:gd name="T7" fmla="*/ 458 h 566"/>
                <a:gd name="T8" fmla="*/ 337 w 337"/>
                <a:gd name="T9" fmla="*/ 458 h 566"/>
                <a:gd name="T10" fmla="*/ 168 w 337"/>
                <a:gd name="T11" fmla="*/ 566 h 566"/>
                <a:gd name="T12" fmla="*/ 0 w 337"/>
                <a:gd name="T13" fmla="*/ 458 h 566"/>
                <a:gd name="T14" fmla="*/ 110 w 337"/>
                <a:gd name="T15" fmla="*/ 458 h 566"/>
                <a:gd name="T16" fmla="*/ 110 w 337"/>
                <a:gd name="T17" fmla="*/ 108 h 566"/>
                <a:gd name="T18" fmla="*/ 0 w 337"/>
                <a:gd name="T19" fmla="*/ 108 h 566"/>
                <a:gd name="T20" fmla="*/ 168 w 337"/>
                <a:gd name="T21" fmla="*/ 0 h 5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37" h="566">
                  <a:moveTo>
                    <a:pt x="168" y="0"/>
                  </a:moveTo>
                  <a:lnTo>
                    <a:pt x="337" y="108"/>
                  </a:lnTo>
                  <a:lnTo>
                    <a:pt x="225" y="108"/>
                  </a:lnTo>
                  <a:lnTo>
                    <a:pt x="225" y="458"/>
                  </a:lnTo>
                  <a:lnTo>
                    <a:pt x="337" y="458"/>
                  </a:lnTo>
                  <a:lnTo>
                    <a:pt x="168" y="566"/>
                  </a:lnTo>
                  <a:lnTo>
                    <a:pt x="0" y="458"/>
                  </a:lnTo>
                  <a:lnTo>
                    <a:pt x="110" y="458"/>
                  </a:lnTo>
                  <a:lnTo>
                    <a:pt x="110" y="108"/>
                  </a:lnTo>
                  <a:lnTo>
                    <a:pt x="0" y="108"/>
                  </a:lnTo>
                  <a:lnTo>
                    <a:pt x="168"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10991" name="Freeform 1071"/>
            <p:cNvSpPr/>
            <p:nvPr/>
          </p:nvSpPr>
          <p:spPr bwMode="auto">
            <a:xfrm>
              <a:off x="4184" y="2646"/>
              <a:ext cx="169" cy="283"/>
            </a:xfrm>
            <a:custGeom>
              <a:avLst/>
              <a:gdLst>
                <a:gd name="T0" fmla="*/ 168 w 337"/>
                <a:gd name="T1" fmla="*/ 0 h 566"/>
                <a:gd name="T2" fmla="*/ 337 w 337"/>
                <a:gd name="T3" fmla="*/ 108 h 566"/>
                <a:gd name="T4" fmla="*/ 225 w 337"/>
                <a:gd name="T5" fmla="*/ 108 h 566"/>
                <a:gd name="T6" fmla="*/ 225 w 337"/>
                <a:gd name="T7" fmla="*/ 458 h 566"/>
                <a:gd name="T8" fmla="*/ 337 w 337"/>
                <a:gd name="T9" fmla="*/ 458 h 566"/>
                <a:gd name="T10" fmla="*/ 168 w 337"/>
                <a:gd name="T11" fmla="*/ 566 h 566"/>
                <a:gd name="T12" fmla="*/ 0 w 337"/>
                <a:gd name="T13" fmla="*/ 458 h 566"/>
                <a:gd name="T14" fmla="*/ 110 w 337"/>
                <a:gd name="T15" fmla="*/ 458 h 566"/>
                <a:gd name="T16" fmla="*/ 110 w 337"/>
                <a:gd name="T17" fmla="*/ 108 h 566"/>
                <a:gd name="T18" fmla="*/ 0 w 337"/>
                <a:gd name="T19" fmla="*/ 108 h 566"/>
                <a:gd name="T20" fmla="*/ 168 w 337"/>
                <a:gd name="T21" fmla="*/ 0 h 5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37" h="566">
                  <a:moveTo>
                    <a:pt x="168" y="0"/>
                  </a:moveTo>
                  <a:lnTo>
                    <a:pt x="337" y="108"/>
                  </a:lnTo>
                  <a:lnTo>
                    <a:pt x="225" y="108"/>
                  </a:lnTo>
                  <a:lnTo>
                    <a:pt x="225" y="458"/>
                  </a:lnTo>
                  <a:lnTo>
                    <a:pt x="337" y="458"/>
                  </a:lnTo>
                  <a:lnTo>
                    <a:pt x="168" y="566"/>
                  </a:lnTo>
                  <a:lnTo>
                    <a:pt x="0" y="458"/>
                  </a:lnTo>
                  <a:lnTo>
                    <a:pt x="110" y="458"/>
                  </a:lnTo>
                  <a:lnTo>
                    <a:pt x="110" y="108"/>
                  </a:lnTo>
                  <a:lnTo>
                    <a:pt x="0" y="108"/>
                  </a:lnTo>
                  <a:lnTo>
                    <a:pt x="168" y="0"/>
                  </a:lnTo>
                  <a:close/>
                </a:path>
              </a:pathLst>
            </a:custGeom>
            <a:noFill/>
            <a:ln w="3175">
              <a:solidFill>
                <a:srgbClr val="000000"/>
              </a:solidFill>
              <a:prstDash val="solid"/>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10992" name="Freeform 1072"/>
            <p:cNvSpPr/>
            <p:nvPr/>
          </p:nvSpPr>
          <p:spPr bwMode="auto">
            <a:xfrm>
              <a:off x="2135" y="2079"/>
              <a:ext cx="172" cy="284"/>
            </a:xfrm>
            <a:custGeom>
              <a:avLst/>
              <a:gdLst>
                <a:gd name="T0" fmla="*/ 168 w 344"/>
                <a:gd name="T1" fmla="*/ 0 h 566"/>
                <a:gd name="T2" fmla="*/ 339 w 344"/>
                <a:gd name="T3" fmla="*/ 104 h 566"/>
                <a:gd name="T4" fmla="*/ 227 w 344"/>
                <a:gd name="T5" fmla="*/ 108 h 566"/>
                <a:gd name="T6" fmla="*/ 232 w 344"/>
                <a:gd name="T7" fmla="*/ 458 h 566"/>
                <a:gd name="T8" fmla="*/ 344 w 344"/>
                <a:gd name="T9" fmla="*/ 455 h 566"/>
                <a:gd name="T10" fmla="*/ 176 w 344"/>
                <a:gd name="T11" fmla="*/ 566 h 566"/>
                <a:gd name="T12" fmla="*/ 6 w 344"/>
                <a:gd name="T13" fmla="*/ 462 h 566"/>
                <a:gd name="T14" fmla="*/ 117 w 344"/>
                <a:gd name="T15" fmla="*/ 460 h 566"/>
                <a:gd name="T16" fmla="*/ 112 w 344"/>
                <a:gd name="T17" fmla="*/ 110 h 566"/>
                <a:gd name="T18" fmla="*/ 0 w 344"/>
                <a:gd name="T19" fmla="*/ 111 h 566"/>
                <a:gd name="T20" fmla="*/ 168 w 344"/>
                <a:gd name="T21" fmla="*/ 0 h 5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4" h="566">
                  <a:moveTo>
                    <a:pt x="168" y="0"/>
                  </a:moveTo>
                  <a:lnTo>
                    <a:pt x="339" y="104"/>
                  </a:lnTo>
                  <a:lnTo>
                    <a:pt x="227" y="108"/>
                  </a:lnTo>
                  <a:lnTo>
                    <a:pt x="232" y="458"/>
                  </a:lnTo>
                  <a:lnTo>
                    <a:pt x="344" y="455"/>
                  </a:lnTo>
                  <a:lnTo>
                    <a:pt x="176" y="566"/>
                  </a:lnTo>
                  <a:lnTo>
                    <a:pt x="6" y="462"/>
                  </a:lnTo>
                  <a:lnTo>
                    <a:pt x="117" y="460"/>
                  </a:lnTo>
                  <a:lnTo>
                    <a:pt x="112" y="110"/>
                  </a:lnTo>
                  <a:lnTo>
                    <a:pt x="0" y="111"/>
                  </a:lnTo>
                  <a:lnTo>
                    <a:pt x="168"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10993" name="Freeform 1073"/>
            <p:cNvSpPr/>
            <p:nvPr/>
          </p:nvSpPr>
          <p:spPr bwMode="auto">
            <a:xfrm>
              <a:off x="2135" y="2079"/>
              <a:ext cx="172" cy="284"/>
            </a:xfrm>
            <a:custGeom>
              <a:avLst/>
              <a:gdLst>
                <a:gd name="T0" fmla="*/ 168 w 344"/>
                <a:gd name="T1" fmla="*/ 0 h 566"/>
                <a:gd name="T2" fmla="*/ 339 w 344"/>
                <a:gd name="T3" fmla="*/ 104 h 566"/>
                <a:gd name="T4" fmla="*/ 227 w 344"/>
                <a:gd name="T5" fmla="*/ 108 h 566"/>
                <a:gd name="T6" fmla="*/ 232 w 344"/>
                <a:gd name="T7" fmla="*/ 458 h 566"/>
                <a:gd name="T8" fmla="*/ 344 w 344"/>
                <a:gd name="T9" fmla="*/ 455 h 566"/>
                <a:gd name="T10" fmla="*/ 176 w 344"/>
                <a:gd name="T11" fmla="*/ 566 h 566"/>
                <a:gd name="T12" fmla="*/ 6 w 344"/>
                <a:gd name="T13" fmla="*/ 462 h 566"/>
                <a:gd name="T14" fmla="*/ 117 w 344"/>
                <a:gd name="T15" fmla="*/ 460 h 566"/>
                <a:gd name="T16" fmla="*/ 112 w 344"/>
                <a:gd name="T17" fmla="*/ 110 h 566"/>
                <a:gd name="T18" fmla="*/ 0 w 344"/>
                <a:gd name="T19" fmla="*/ 111 h 566"/>
                <a:gd name="T20" fmla="*/ 168 w 344"/>
                <a:gd name="T21" fmla="*/ 0 h 5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4" h="566">
                  <a:moveTo>
                    <a:pt x="168" y="0"/>
                  </a:moveTo>
                  <a:lnTo>
                    <a:pt x="339" y="104"/>
                  </a:lnTo>
                  <a:lnTo>
                    <a:pt x="227" y="108"/>
                  </a:lnTo>
                  <a:lnTo>
                    <a:pt x="232" y="458"/>
                  </a:lnTo>
                  <a:lnTo>
                    <a:pt x="344" y="455"/>
                  </a:lnTo>
                  <a:lnTo>
                    <a:pt x="176" y="566"/>
                  </a:lnTo>
                  <a:lnTo>
                    <a:pt x="6" y="462"/>
                  </a:lnTo>
                  <a:lnTo>
                    <a:pt x="117" y="460"/>
                  </a:lnTo>
                  <a:lnTo>
                    <a:pt x="112" y="110"/>
                  </a:lnTo>
                  <a:lnTo>
                    <a:pt x="0" y="111"/>
                  </a:lnTo>
                  <a:lnTo>
                    <a:pt x="168" y="0"/>
                  </a:lnTo>
                  <a:close/>
                </a:path>
              </a:pathLst>
            </a:custGeom>
            <a:noFill/>
            <a:ln w="3175">
              <a:solidFill>
                <a:srgbClr val="000000"/>
              </a:solidFill>
              <a:prstDash val="solid"/>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10994" name="Freeform 1074"/>
            <p:cNvSpPr/>
            <p:nvPr/>
          </p:nvSpPr>
          <p:spPr bwMode="auto">
            <a:xfrm>
              <a:off x="3673" y="2079"/>
              <a:ext cx="171" cy="284"/>
            </a:xfrm>
            <a:custGeom>
              <a:avLst/>
              <a:gdLst>
                <a:gd name="T0" fmla="*/ 166 w 342"/>
                <a:gd name="T1" fmla="*/ 0 h 566"/>
                <a:gd name="T2" fmla="*/ 338 w 342"/>
                <a:gd name="T3" fmla="*/ 104 h 566"/>
                <a:gd name="T4" fmla="*/ 226 w 342"/>
                <a:gd name="T5" fmla="*/ 108 h 566"/>
                <a:gd name="T6" fmla="*/ 230 w 342"/>
                <a:gd name="T7" fmla="*/ 458 h 566"/>
                <a:gd name="T8" fmla="*/ 342 w 342"/>
                <a:gd name="T9" fmla="*/ 457 h 566"/>
                <a:gd name="T10" fmla="*/ 174 w 342"/>
                <a:gd name="T11" fmla="*/ 566 h 566"/>
                <a:gd name="T12" fmla="*/ 5 w 342"/>
                <a:gd name="T13" fmla="*/ 462 h 566"/>
                <a:gd name="T14" fmla="*/ 115 w 342"/>
                <a:gd name="T15" fmla="*/ 460 h 566"/>
                <a:gd name="T16" fmla="*/ 110 w 342"/>
                <a:gd name="T17" fmla="*/ 110 h 566"/>
                <a:gd name="T18" fmla="*/ 0 w 342"/>
                <a:gd name="T19" fmla="*/ 111 h 566"/>
                <a:gd name="T20" fmla="*/ 166 w 342"/>
                <a:gd name="T21" fmla="*/ 0 h 5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2" h="566">
                  <a:moveTo>
                    <a:pt x="166" y="0"/>
                  </a:moveTo>
                  <a:lnTo>
                    <a:pt x="338" y="104"/>
                  </a:lnTo>
                  <a:lnTo>
                    <a:pt x="226" y="108"/>
                  </a:lnTo>
                  <a:lnTo>
                    <a:pt x="230" y="458"/>
                  </a:lnTo>
                  <a:lnTo>
                    <a:pt x="342" y="457"/>
                  </a:lnTo>
                  <a:lnTo>
                    <a:pt x="174" y="566"/>
                  </a:lnTo>
                  <a:lnTo>
                    <a:pt x="5" y="462"/>
                  </a:lnTo>
                  <a:lnTo>
                    <a:pt x="115" y="460"/>
                  </a:lnTo>
                  <a:lnTo>
                    <a:pt x="110" y="110"/>
                  </a:lnTo>
                  <a:lnTo>
                    <a:pt x="0" y="111"/>
                  </a:lnTo>
                  <a:lnTo>
                    <a:pt x="166"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10995" name="Freeform 1075"/>
            <p:cNvSpPr/>
            <p:nvPr/>
          </p:nvSpPr>
          <p:spPr bwMode="auto">
            <a:xfrm>
              <a:off x="3673" y="2079"/>
              <a:ext cx="171" cy="284"/>
            </a:xfrm>
            <a:custGeom>
              <a:avLst/>
              <a:gdLst>
                <a:gd name="T0" fmla="*/ 166 w 342"/>
                <a:gd name="T1" fmla="*/ 0 h 566"/>
                <a:gd name="T2" fmla="*/ 338 w 342"/>
                <a:gd name="T3" fmla="*/ 104 h 566"/>
                <a:gd name="T4" fmla="*/ 226 w 342"/>
                <a:gd name="T5" fmla="*/ 108 h 566"/>
                <a:gd name="T6" fmla="*/ 230 w 342"/>
                <a:gd name="T7" fmla="*/ 458 h 566"/>
                <a:gd name="T8" fmla="*/ 342 w 342"/>
                <a:gd name="T9" fmla="*/ 457 h 566"/>
                <a:gd name="T10" fmla="*/ 174 w 342"/>
                <a:gd name="T11" fmla="*/ 566 h 566"/>
                <a:gd name="T12" fmla="*/ 5 w 342"/>
                <a:gd name="T13" fmla="*/ 462 h 566"/>
                <a:gd name="T14" fmla="*/ 115 w 342"/>
                <a:gd name="T15" fmla="*/ 460 h 566"/>
                <a:gd name="T16" fmla="*/ 110 w 342"/>
                <a:gd name="T17" fmla="*/ 110 h 566"/>
                <a:gd name="T18" fmla="*/ 0 w 342"/>
                <a:gd name="T19" fmla="*/ 111 h 566"/>
                <a:gd name="T20" fmla="*/ 166 w 342"/>
                <a:gd name="T21" fmla="*/ 0 h 5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2" h="566">
                  <a:moveTo>
                    <a:pt x="166" y="0"/>
                  </a:moveTo>
                  <a:lnTo>
                    <a:pt x="338" y="104"/>
                  </a:lnTo>
                  <a:lnTo>
                    <a:pt x="226" y="108"/>
                  </a:lnTo>
                  <a:lnTo>
                    <a:pt x="230" y="458"/>
                  </a:lnTo>
                  <a:lnTo>
                    <a:pt x="342" y="457"/>
                  </a:lnTo>
                  <a:lnTo>
                    <a:pt x="174" y="566"/>
                  </a:lnTo>
                  <a:lnTo>
                    <a:pt x="5" y="462"/>
                  </a:lnTo>
                  <a:lnTo>
                    <a:pt x="115" y="460"/>
                  </a:lnTo>
                  <a:lnTo>
                    <a:pt x="110" y="110"/>
                  </a:lnTo>
                  <a:lnTo>
                    <a:pt x="0" y="111"/>
                  </a:lnTo>
                  <a:lnTo>
                    <a:pt x="166" y="0"/>
                  </a:lnTo>
                  <a:close/>
                </a:path>
              </a:pathLst>
            </a:custGeom>
            <a:noFill/>
            <a:ln w="3175">
              <a:solidFill>
                <a:srgbClr val="000000"/>
              </a:solidFill>
              <a:prstDash val="solid"/>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10996" name="Freeform 1076"/>
            <p:cNvSpPr/>
            <p:nvPr/>
          </p:nvSpPr>
          <p:spPr bwMode="auto">
            <a:xfrm>
              <a:off x="2860" y="1371"/>
              <a:ext cx="256" cy="425"/>
            </a:xfrm>
            <a:custGeom>
              <a:avLst/>
              <a:gdLst>
                <a:gd name="T0" fmla="*/ 256 w 512"/>
                <a:gd name="T1" fmla="*/ 849 h 849"/>
                <a:gd name="T2" fmla="*/ 512 w 512"/>
                <a:gd name="T3" fmla="*/ 687 h 849"/>
                <a:gd name="T4" fmla="*/ 344 w 512"/>
                <a:gd name="T5" fmla="*/ 687 h 849"/>
                <a:gd name="T6" fmla="*/ 344 w 512"/>
                <a:gd name="T7" fmla="*/ 0 h 849"/>
                <a:gd name="T8" fmla="*/ 170 w 512"/>
                <a:gd name="T9" fmla="*/ 0 h 849"/>
                <a:gd name="T10" fmla="*/ 170 w 512"/>
                <a:gd name="T11" fmla="*/ 687 h 849"/>
                <a:gd name="T12" fmla="*/ 0 w 512"/>
                <a:gd name="T13" fmla="*/ 687 h 849"/>
                <a:gd name="T14" fmla="*/ 256 w 512"/>
                <a:gd name="T15" fmla="*/ 849 h 8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12" h="849">
                  <a:moveTo>
                    <a:pt x="256" y="849"/>
                  </a:moveTo>
                  <a:lnTo>
                    <a:pt x="512" y="687"/>
                  </a:lnTo>
                  <a:lnTo>
                    <a:pt x="344" y="687"/>
                  </a:lnTo>
                  <a:lnTo>
                    <a:pt x="344" y="0"/>
                  </a:lnTo>
                  <a:lnTo>
                    <a:pt x="170" y="0"/>
                  </a:lnTo>
                  <a:lnTo>
                    <a:pt x="170" y="687"/>
                  </a:lnTo>
                  <a:lnTo>
                    <a:pt x="0" y="687"/>
                  </a:lnTo>
                  <a:lnTo>
                    <a:pt x="256" y="84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10997" name="Freeform 1077"/>
            <p:cNvSpPr/>
            <p:nvPr/>
          </p:nvSpPr>
          <p:spPr bwMode="auto">
            <a:xfrm>
              <a:off x="2860" y="1371"/>
              <a:ext cx="256" cy="425"/>
            </a:xfrm>
            <a:custGeom>
              <a:avLst/>
              <a:gdLst>
                <a:gd name="T0" fmla="*/ 256 w 512"/>
                <a:gd name="T1" fmla="*/ 849 h 849"/>
                <a:gd name="T2" fmla="*/ 512 w 512"/>
                <a:gd name="T3" fmla="*/ 687 h 849"/>
                <a:gd name="T4" fmla="*/ 344 w 512"/>
                <a:gd name="T5" fmla="*/ 687 h 849"/>
                <a:gd name="T6" fmla="*/ 344 w 512"/>
                <a:gd name="T7" fmla="*/ 0 h 849"/>
                <a:gd name="T8" fmla="*/ 170 w 512"/>
                <a:gd name="T9" fmla="*/ 0 h 849"/>
                <a:gd name="T10" fmla="*/ 170 w 512"/>
                <a:gd name="T11" fmla="*/ 687 h 849"/>
                <a:gd name="T12" fmla="*/ 0 w 512"/>
                <a:gd name="T13" fmla="*/ 687 h 849"/>
                <a:gd name="T14" fmla="*/ 256 w 512"/>
                <a:gd name="T15" fmla="*/ 849 h 8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12" h="849">
                  <a:moveTo>
                    <a:pt x="256" y="849"/>
                  </a:moveTo>
                  <a:lnTo>
                    <a:pt x="512" y="687"/>
                  </a:lnTo>
                  <a:lnTo>
                    <a:pt x="344" y="687"/>
                  </a:lnTo>
                  <a:lnTo>
                    <a:pt x="344" y="0"/>
                  </a:lnTo>
                  <a:lnTo>
                    <a:pt x="170" y="0"/>
                  </a:lnTo>
                  <a:lnTo>
                    <a:pt x="170" y="687"/>
                  </a:lnTo>
                  <a:lnTo>
                    <a:pt x="0" y="687"/>
                  </a:lnTo>
                  <a:lnTo>
                    <a:pt x="256" y="849"/>
                  </a:lnTo>
                  <a:close/>
                </a:path>
              </a:pathLst>
            </a:custGeom>
            <a:noFill/>
            <a:ln w="3175">
              <a:solidFill>
                <a:srgbClr val="000000"/>
              </a:solidFill>
              <a:prstDash val="solid"/>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10998" name="Rectangle 1078"/>
            <p:cNvSpPr>
              <a:spLocks noChangeArrowheads="1"/>
            </p:cNvSpPr>
            <p:nvPr/>
          </p:nvSpPr>
          <p:spPr bwMode="auto">
            <a:xfrm>
              <a:off x="3091" y="1392"/>
              <a:ext cx="461" cy="19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10999" name="Rectangle 1079"/>
            <p:cNvSpPr>
              <a:spLocks noChangeArrowheads="1"/>
            </p:cNvSpPr>
            <p:nvPr/>
          </p:nvSpPr>
          <p:spPr bwMode="auto">
            <a:xfrm>
              <a:off x="3120" y="1430"/>
              <a:ext cx="384"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1" hangingPunct="1">
                <a:spcBef>
                  <a:spcPct val="20000"/>
                </a:spcBef>
                <a:buClr>
                  <a:schemeClr val="tx2"/>
                </a:buClr>
                <a:buSzPct val="115000"/>
              </a:pPr>
              <a:r>
                <a:rPr kumimoji="1" lang="zh-CN" altLang="en-US" sz="1600">
                  <a:solidFill>
                    <a:srgbClr val="000000"/>
                  </a:solidFill>
                  <a:latin typeface="宋体" panose="02010600030101010101" pitchFamily="2" charset="-122"/>
                </a:rPr>
                <a:t>总任务</a:t>
              </a:r>
              <a:endParaRPr kumimoji="1" lang="zh-CN" altLang="en-US" sz="1600">
                <a:solidFill>
                  <a:schemeClr val="tx1"/>
                </a:solidFill>
              </a:endParaRPr>
            </a:p>
          </p:txBody>
        </p:sp>
        <p:sp>
          <p:nvSpPr>
            <p:cNvPr id="211000" name="Rectangle 1080"/>
            <p:cNvSpPr>
              <a:spLocks noChangeArrowheads="1"/>
            </p:cNvSpPr>
            <p:nvPr/>
          </p:nvSpPr>
          <p:spPr bwMode="auto">
            <a:xfrm>
              <a:off x="2832" y="2400"/>
              <a:ext cx="384" cy="24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11001" name="Rectangle 1081"/>
            <p:cNvSpPr>
              <a:spLocks noChangeArrowheads="1"/>
            </p:cNvSpPr>
            <p:nvPr/>
          </p:nvSpPr>
          <p:spPr bwMode="auto">
            <a:xfrm>
              <a:off x="2862" y="2455"/>
              <a:ext cx="288"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1" hangingPunct="1">
                <a:spcBef>
                  <a:spcPct val="20000"/>
                </a:spcBef>
                <a:buClr>
                  <a:schemeClr val="tx2"/>
                </a:buClr>
                <a:buSzPct val="115000"/>
              </a:pPr>
              <a:r>
                <a:rPr kumimoji="1" lang="zh-CN" altLang="en-US" sz="1800" b="1">
                  <a:solidFill>
                    <a:srgbClr val="000000"/>
                  </a:solidFill>
                </a:rPr>
                <a:t>……</a:t>
              </a:r>
              <a:endParaRPr kumimoji="1" lang="zh-CN" altLang="en-US" sz="1800" b="1">
                <a:solidFill>
                  <a:schemeClr val="tx1"/>
                </a:solidFill>
              </a:endParaRPr>
            </a:p>
          </p:txBody>
        </p:sp>
        <p:sp>
          <p:nvSpPr>
            <p:cNvPr id="211002" name="Rectangle 1082"/>
            <p:cNvSpPr>
              <a:spLocks noChangeArrowheads="1"/>
            </p:cNvSpPr>
            <p:nvPr/>
          </p:nvSpPr>
          <p:spPr bwMode="auto">
            <a:xfrm>
              <a:off x="1979" y="3003"/>
              <a:ext cx="90" cy="11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11003" name="Rectangle 1083"/>
            <p:cNvSpPr>
              <a:spLocks noChangeArrowheads="1"/>
            </p:cNvSpPr>
            <p:nvPr/>
          </p:nvSpPr>
          <p:spPr bwMode="auto">
            <a:xfrm>
              <a:off x="1977" y="2966"/>
              <a:ext cx="128"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1" hangingPunct="1">
                <a:spcBef>
                  <a:spcPct val="20000"/>
                </a:spcBef>
                <a:buClr>
                  <a:schemeClr val="tx2"/>
                </a:buClr>
                <a:buSzPct val="115000"/>
              </a:pPr>
              <a:r>
                <a:rPr kumimoji="1" lang="zh-CN" altLang="en-US" sz="1600" b="1">
                  <a:solidFill>
                    <a:srgbClr val="000000"/>
                  </a:solidFill>
                </a:rPr>
                <a:t>…</a:t>
              </a:r>
              <a:endParaRPr kumimoji="1" lang="zh-CN" altLang="en-US" sz="1600" b="1">
                <a:solidFill>
                  <a:schemeClr val="tx1"/>
                </a:solidFill>
              </a:endParaRPr>
            </a:p>
          </p:txBody>
        </p:sp>
        <p:sp>
          <p:nvSpPr>
            <p:cNvPr id="211004" name="Rectangle 1084"/>
            <p:cNvSpPr>
              <a:spLocks noChangeArrowheads="1"/>
            </p:cNvSpPr>
            <p:nvPr/>
          </p:nvSpPr>
          <p:spPr bwMode="auto">
            <a:xfrm>
              <a:off x="3903" y="3003"/>
              <a:ext cx="90" cy="11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11005" name="Rectangle 1085"/>
            <p:cNvSpPr>
              <a:spLocks noChangeArrowheads="1"/>
            </p:cNvSpPr>
            <p:nvPr/>
          </p:nvSpPr>
          <p:spPr bwMode="auto">
            <a:xfrm>
              <a:off x="3902" y="2976"/>
              <a:ext cx="128"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1" hangingPunct="1">
                <a:spcBef>
                  <a:spcPct val="20000"/>
                </a:spcBef>
                <a:buClr>
                  <a:schemeClr val="tx2"/>
                </a:buClr>
                <a:buSzPct val="115000"/>
              </a:pPr>
              <a:r>
                <a:rPr kumimoji="1" lang="zh-CN" altLang="en-US" sz="1600" b="1">
                  <a:solidFill>
                    <a:srgbClr val="000000"/>
                  </a:solidFill>
                </a:rPr>
                <a:t>…</a:t>
              </a:r>
              <a:endParaRPr kumimoji="1" lang="zh-CN" altLang="en-US" sz="1600" b="1">
                <a:solidFill>
                  <a:schemeClr val="tx1"/>
                </a:solidFill>
              </a:endParaRPr>
            </a:p>
          </p:txBody>
        </p:sp>
        <p:sp>
          <p:nvSpPr>
            <p:cNvPr id="211006" name="Rectangle 1086"/>
            <p:cNvSpPr>
              <a:spLocks noChangeArrowheads="1"/>
            </p:cNvSpPr>
            <p:nvPr/>
          </p:nvSpPr>
          <p:spPr bwMode="auto">
            <a:xfrm>
              <a:off x="4124" y="1776"/>
              <a:ext cx="388" cy="21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11007" name="Rectangle 1087"/>
            <p:cNvSpPr>
              <a:spLocks noChangeArrowheads="1"/>
            </p:cNvSpPr>
            <p:nvPr/>
          </p:nvSpPr>
          <p:spPr bwMode="auto">
            <a:xfrm>
              <a:off x="4106" y="1824"/>
              <a:ext cx="384"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1" hangingPunct="1">
                <a:spcBef>
                  <a:spcPct val="20000"/>
                </a:spcBef>
                <a:buClr>
                  <a:schemeClr val="tx2"/>
                </a:buClr>
                <a:buSzPct val="115000"/>
              </a:pPr>
              <a:r>
                <a:rPr kumimoji="1" lang="zh-CN" altLang="en-US" sz="1600">
                  <a:solidFill>
                    <a:srgbClr val="000000"/>
                  </a:solidFill>
                  <a:latin typeface="宋体" panose="02010600030101010101" pitchFamily="2" charset="-122"/>
                </a:rPr>
                <a:t>第三层</a:t>
              </a:r>
              <a:endParaRPr kumimoji="1" lang="zh-CN" altLang="en-US" sz="1600">
                <a:solidFill>
                  <a:schemeClr val="tx1"/>
                </a:solidFill>
              </a:endParaRPr>
            </a:p>
          </p:txBody>
        </p:sp>
      </p:grpSp>
      <p:sp>
        <p:nvSpPr>
          <p:cNvPr id="211010" name="Text Box 1090"/>
          <p:cNvSpPr txBox="1">
            <a:spLocks noChangeArrowheads="1"/>
          </p:cNvSpPr>
          <p:nvPr/>
        </p:nvSpPr>
        <p:spPr bwMode="auto">
          <a:xfrm>
            <a:off x="687946" y="640508"/>
            <a:ext cx="8095133" cy="769441"/>
          </a:xfrm>
          <a:prstGeom prst="rect">
            <a:avLst/>
          </a:prstGeom>
          <a:noFill/>
          <a:ln>
            <a:noFill/>
          </a:ln>
          <a:effectLst/>
          <a:extLst>
            <a:ext uri="{909E8E84-426E-40DD-AFC4-6F175D3DCCD1}">
              <a14:hiddenFill xmlns:a14="http://schemas.microsoft.com/office/drawing/2010/main">
                <a:solidFill>
                  <a:schemeClr val="bg2"/>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just" eaLnBrk="1" hangingPunct="1">
              <a:spcBef>
                <a:spcPct val="50000"/>
              </a:spcBef>
              <a:buClr>
                <a:schemeClr val="tx2"/>
              </a:buClr>
              <a:buSzPct val="115000"/>
            </a:pPr>
            <a:r>
              <a:rPr lang="zh-CN" altLang="en-US" sz="4400" b="1" dirty="0">
                <a:solidFill>
                  <a:schemeClr val="tx2"/>
                </a:solidFill>
                <a:latin typeface="等线" panose="02010600030101010101" pitchFamily="2" charset="-122"/>
                <a:ea typeface="等线" panose="02010600030101010101" pitchFamily="2" charset="-122"/>
              </a:rPr>
              <a:t> (1)  大系统多级（递阶）控制</a:t>
            </a:r>
          </a:p>
        </p:txBody>
      </p:sp>
      <p:sp>
        <p:nvSpPr>
          <p:cNvPr id="211019" name="Text Box 1099"/>
          <p:cNvSpPr txBox="1">
            <a:spLocks noChangeArrowheads="1"/>
          </p:cNvSpPr>
          <p:nvPr/>
        </p:nvSpPr>
        <p:spPr bwMode="auto">
          <a:xfrm>
            <a:off x="10134600" y="5410200"/>
            <a:ext cx="304800" cy="579438"/>
          </a:xfrm>
          <a:prstGeom prst="rect">
            <a:avLst/>
          </a:prstGeom>
          <a:noFill/>
          <a:ln>
            <a:noFill/>
          </a:ln>
          <a:effectLst/>
          <a:extLst>
            <a:ext uri="{909E8E84-426E-40DD-AFC4-6F175D3DCCD1}">
              <a14:hiddenFill xmlns:a14="http://schemas.microsoft.com/office/drawing/2010/main">
                <a:solidFill>
                  <a:schemeClr val="bg2"/>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buClr>
                <a:schemeClr val="tx2"/>
              </a:buClr>
              <a:buSzPct val="115000"/>
            </a:pPr>
            <a:endParaRPr kumimoji="1" lang="zh-CN" altLang="en-US" sz="3200" b="1">
              <a:solidFill>
                <a:schemeClr val="tx1"/>
              </a:solidFill>
            </a:endParaRPr>
          </a:p>
        </p:txBody>
      </p:sp>
      <p:sp>
        <p:nvSpPr>
          <p:cNvPr id="68" name="文本框 67">
            <a:extLst>
              <a:ext uri="{FF2B5EF4-FFF2-40B4-BE49-F238E27FC236}">
                <a16:creationId xmlns:a16="http://schemas.microsoft.com/office/drawing/2014/main" id="{928C2B6F-C8C3-4C48-B87C-EDB21EC00B12}"/>
              </a:ext>
            </a:extLst>
          </p:cNvPr>
          <p:cNvSpPr txBox="1"/>
          <p:nvPr/>
        </p:nvSpPr>
        <p:spPr>
          <a:xfrm>
            <a:off x="7406038" y="1573906"/>
            <a:ext cx="4402866" cy="5123775"/>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38100">
            <a:solidFill>
              <a:schemeClr val="tx1">
                <a:alpha val="99000"/>
              </a:schemeClr>
            </a:solidFill>
          </a:ln>
        </p:spPr>
        <p:txBody>
          <a:bodyPr wrap="square">
            <a:spAutoFit/>
          </a:bodyPr>
          <a:lstStyle/>
          <a:p>
            <a:pPr marL="342900" indent="-342900" algn="just">
              <a:lnSpc>
                <a:spcPct val="150000"/>
              </a:lnSpc>
              <a:buFont typeface="Wingdings" panose="05000000000000000000" pitchFamily="2" charset="2"/>
              <a:buChar char="p"/>
            </a:pPr>
            <a:r>
              <a:rPr lang="zh-CN" altLang="en-US" sz="2000" dirty="0">
                <a:latin typeface="等线" panose="02010600030101010101" pitchFamily="2" charset="-122"/>
                <a:ea typeface="等线" panose="02010600030101010101" pitchFamily="2" charset="-122"/>
              </a:rPr>
              <a:t>通过</a:t>
            </a:r>
            <a:r>
              <a:rPr lang="zh-CN" altLang="en-US" sz="2000" b="1" dirty="0">
                <a:solidFill>
                  <a:schemeClr val="bg2">
                    <a:lumMod val="50000"/>
                    <a:lumOff val="50000"/>
                  </a:schemeClr>
                </a:solidFill>
                <a:latin typeface="等线" panose="02010600030101010101" pitchFamily="2" charset="-122"/>
                <a:ea typeface="等线" panose="02010600030101010101" pitchFamily="2" charset="-122"/>
              </a:rPr>
              <a:t>参数分解或结构分解</a:t>
            </a:r>
            <a:r>
              <a:rPr lang="zh-CN" altLang="en-US" sz="2000" dirty="0">
                <a:latin typeface="等线" panose="02010600030101010101" pitchFamily="2" charset="-122"/>
                <a:ea typeface="等线" panose="02010600030101010101" pitchFamily="2" charset="-122"/>
              </a:rPr>
              <a:t>，将大规模问题，转化为一些相互关联的子问题；</a:t>
            </a:r>
            <a:endParaRPr lang="en-US" altLang="zh-CN" sz="2000" dirty="0">
              <a:latin typeface="等线" panose="02010600030101010101" pitchFamily="2" charset="-122"/>
              <a:ea typeface="等线" panose="02010600030101010101" pitchFamily="2" charset="-122"/>
            </a:endParaRPr>
          </a:p>
          <a:p>
            <a:pPr marL="342900" indent="-342900" algn="just">
              <a:lnSpc>
                <a:spcPct val="150000"/>
              </a:lnSpc>
              <a:buFont typeface="Wingdings" panose="05000000000000000000" pitchFamily="2" charset="2"/>
              <a:buChar char="p"/>
            </a:pPr>
            <a:r>
              <a:rPr lang="zh-CN" altLang="en-US" sz="2000" b="1" dirty="0">
                <a:solidFill>
                  <a:schemeClr val="bg2">
                    <a:lumMod val="50000"/>
                    <a:lumOff val="50000"/>
                  </a:schemeClr>
                </a:solidFill>
                <a:latin typeface="等线" panose="02010600030101010101" pitchFamily="2" charset="-122"/>
                <a:ea typeface="等线" panose="02010600030101010101" pitchFamily="2" charset="-122"/>
              </a:rPr>
              <a:t>上级子问题</a:t>
            </a:r>
            <a:r>
              <a:rPr lang="zh-CN" altLang="en-US" sz="2000" dirty="0">
                <a:latin typeface="等线" panose="02010600030101010101" pitchFamily="2" charset="-122"/>
                <a:ea typeface="等线" panose="02010600030101010101" pitchFamily="2" charset="-122"/>
              </a:rPr>
              <a:t>通过协调变量规定下级子问题的内容，使之成为易于求解的</a:t>
            </a:r>
            <a:r>
              <a:rPr lang="zh-CN" altLang="en-US" sz="2000" b="1" dirty="0">
                <a:solidFill>
                  <a:schemeClr val="bg2">
                    <a:lumMod val="50000"/>
                    <a:lumOff val="50000"/>
                  </a:schemeClr>
                </a:solidFill>
                <a:latin typeface="等线" panose="02010600030101010101" pitchFamily="2" charset="-122"/>
                <a:ea typeface="等线" panose="02010600030101010101" pitchFamily="2" charset="-122"/>
              </a:rPr>
              <a:t>简单问题或小规模问题</a:t>
            </a:r>
            <a:r>
              <a:rPr lang="zh-CN" altLang="en-US" sz="2000" dirty="0">
                <a:latin typeface="等线" panose="02010600030101010101" pitchFamily="2" charset="-122"/>
                <a:ea typeface="等线" panose="02010600030101010101" pitchFamily="2" charset="-122"/>
              </a:rPr>
              <a:t>，解得的结果反馈到下级子间题中，按一定的准则改进协调变量，如此反复迭代，最后趋于</a:t>
            </a:r>
            <a:r>
              <a:rPr lang="zh-CN" altLang="en-US" sz="2000" b="1" dirty="0">
                <a:solidFill>
                  <a:schemeClr val="bg2">
                    <a:lumMod val="50000"/>
                    <a:lumOff val="50000"/>
                  </a:schemeClr>
                </a:solidFill>
                <a:latin typeface="等线" panose="02010600030101010101" pitchFamily="2" charset="-122"/>
                <a:ea typeface="等线" panose="02010600030101010101" pitchFamily="2" charset="-122"/>
              </a:rPr>
              <a:t>整体优化</a:t>
            </a:r>
            <a:r>
              <a:rPr lang="zh-CN" altLang="en-US" sz="2000" dirty="0">
                <a:latin typeface="等线" panose="02010600030101010101" pitchFamily="2" charset="-122"/>
                <a:ea typeface="等线" panose="02010600030101010101" pitchFamily="2" charset="-122"/>
              </a:rPr>
              <a:t>。</a:t>
            </a:r>
            <a:endParaRPr lang="en-US" altLang="zh-CN" sz="2000" dirty="0">
              <a:latin typeface="等线" panose="02010600030101010101" pitchFamily="2" charset="-122"/>
              <a:ea typeface="等线" panose="02010600030101010101" pitchFamily="2" charset="-122"/>
            </a:endParaRPr>
          </a:p>
          <a:p>
            <a:pPr marL="342900" indent="-342900" algn="just">
              <a:lnSpc>
                <a:spcPct val="150000"/>
              </a:lnSpc>
              <a:buFont typeface="Wingdings" panose="05000000000000000000" pitchFamily="2" charset="2"/>
              <a:buChar char="p"/>
            </a:pPr>
            <a:r>
              <a:rPr lang="zh-CN" altLang="en-US" sz="2000" dirty="0">
                <a:latin typeface="等线" panose="02010600030101010101" pitchFamily="2" charset="-122"/>
                <a:ea typeface="等线" panose="02010600030101010101" pitchFamily="2" charset="-122"/>
              </a:rPr>
              <a:t>采用局部控制器和协调控制器，对动态大系统实行</a:t>
            </a:r>
            <a:r>
              <a:rPr lang="zh-CN" altLang="en-US" sz="2000" b="1" dirty="0">
                <a:solidFill>
                  <a:schemeClr val="bg2">
                    <a:lumMod val="50000"/>
                    <a:lumOff val="50000"/>
                  </a:schemeClr>
                </a:solidFill>
                <a:latin typeface="等线" panose="02010600030101010101" pitchFamily="2" charset="-122"/>
                <a:ea typeface="等线" panose="02010600030101010101" pitchFamily="2" charset="-122"/>
              </a:rPr>
              <a:t>多级控制</a:t>
            </a:r>
            <a:r>
              <a:rPr lang="zh-CN" altLang="en-US" sz="2000" dirty="0">
                <a:latin typeface="等线" panose="02010600030101010101" pitchFamily="2" charset="-122"/>
                <a:ea typeface="等线" panose="02010600030101010101" pitchFamily="2" charset="-122"/>
              </a:rPr>
              <a:t>。</a:t>
            </a:r>
          </a:p>
        </p:txBody>
      </p:sp>
    </p:spTree>
  </p:cSld>
  <p:clrMapOvr>
    <a:masterClrMapping/>
  </p:clrMapOvr>
  <p:transition spd="med">
    <p:random/>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Rectangle 2"/>
          <p:cNvSpPr>
            <a:spLocks noGrp="1" noChangeArrowheads="1"/>
          </p:cNvSpPr>
          <p:nvPr>
            <p:ph type="title"/>
          </p:nvPr>
        </p:nvSpPr>
        <p:spPr>
          <a:xfrm>
            <a:off x="819151" y="785813"/>
            <a:ext cx="6188074" cy="490537"/>
          </a:xfrm>
        </p:spPr>
        <p:txBody>
          <a:bodyPr/>
          <a:lstStyle/>
          <a:p>
            <a:r>
              <a:rPr lang="zh-CN" altLang="en-US" dirty="0">
                <a:solidFill>
                  <a:schemeClr val="hlink"/>
                </a:solidFill>
              </a:rPr>
              <a:t> </a:t>
            </a:r>
            <a:r>
              <a:rPr lang="zh-CN" altLang="en-US" b="1" dirty="0"/>
              <a:t>(2)  大系统多层控制</a:t>
            </a:r>
          </a:p>
        </p:txBody>
      </p:sp>
      <p:sp>
        <p:nvSpPr>
          <p:cNvPr id="70" name="灯片编号占位符 4"/>
          <p:cNvSpPr>
            <a:spLocks noGrp="1"/>
          </p:cNvSpPr>
          <p:nvPr>
            <p:ph type="sldNum" sz="quarter" idx="10"/>
          </p:nvPr>
        </p:nvSpPr>
        <p:spPr/>
        <p:txBody>
          <a:bodyPr/>
          <a:lstStyle/>
          <a:p>
            <a:fld id="{9C083BE2-590D-43A6-B79B-8B592D077FC4}" type="slidenum">
              <a:rPr lang="zh-CN" altLang="en-US"/>
              <a:t>44</a:t>
            </a:fld>
            <a:endParaRPr lang="en-US" altLang="zh-CN"/>
          </a:p>
        </p:txBody>
      </p:sp>
      <p:sp>
        <p:nvSpPr>
          <p:cNvPr id="233478" name="Rectangle 6"/>
          <p:cNvSpPr>
            <a:spLocks noChangeArrowheads="1"/>
          </p:cNvSpPr>
          <p:nvPr/>
        </p:nvSpPr>
        <p:spPr bwMode="auto">
          <a:xfrm>
            <a:off x="4514850" y="2052638"/>
            <a:ext cx="9144000" cy="184666"/>
          </a:xfrm>
          <a:prstGeom prst="rect">
            <a:avLst/>
          </a:prstGeom>
          <a:noFill/>
          <a:ln>
            <a:noFill/>
          </a:ln>
          <a:effectLst/>
          <a:extLst>
            <a:ext uri="{909E8E84-426E-40DD-AFC4-6F175D3DCCD1}">
              <a14:hiddenFill xmlns:a14="http://schemas.microsoft.com/office/drawing/2010/main">
                <a:solidFill>
                  <a:schemeClr val="bg2"/>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grpSp>
        <p:nvGrpSpPr>
          <p:cNvPr id="233548" name="Group 76"/>
          <p:cNvGrpSpPr/>
          <p:nvPr/>
        </p:nvGrpSpPr>
        <p:grpSpPr bwMode="auto">
          <a:xfrm>
            <a:off x="1127448" y="1785938"/>
            <a:ext cx="6409134" cy="4843462"/>
            <a:chOff x="1981" y="732"/>
            <a:chExt cx="3572" cy="2664"/>
          </a:xfrm>
        </p:grpSpPr>
        <p:sp>
          <p:nvSpPr>
            <p:cNvPr id="233479" name="Rectangle 7"/>
            <p:cNvSpPr>
              <a:spLocks noChangeArrowheads="1"/>
            </p:cNvSpPr>
            <p:nvPr/>
          </p:nvSpPr>
          <p:spPr bwMode="auto">
            <a:xfrm>
              <a:off x="2769" y="998"/>
              <a:ext cx="1310" cy="26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33480" name="Rectangle 8"/>
            <p:cNvSpPr>
              <a:spLocks noChangeArrowheads="1"/>
            </p:cNvSpPr>
            <p:nvPr/>
          </p:nvSpPr>
          <p:spPr bwMode="auto">
            <a:xfrm>
              <a:off x="2769" y="998"/>
              <a:ext cx="1310" cy="266"/>
            </a:xfrm>
            <a:prstGeom prst="rect">
              <a:avLst/>
            </a:prstGeom>
            <a:noFill/>
            <a:ln w="4763">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33481" name="Rectangle 9"/>
            <p:cNvSpPr>
              <a:spLocks noChangeArrowheads="1"/>
            </p:cNvSpPr>
            <p:nvPr/>
          </p:nvSpPr>
          <p:spPr bwMode="auto">
            <a:xfrm>
              <a:off x="3170" y="1079"/>
              <a:ext cx="576"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1" hangingPunct="1">
                <a:spcBef>
                  <a:spcPct val="20000"/>
                </a:spcBef>
                <a:buClr>
                  <a:schemeClr val="tx2"/>
                </a:buClr>
                <a:buSzPct val="115000"/>
              </a:pPr>
              <a:r>
                <a:rPr kumimoji="1" lang="zh-CN" altLang="en-US" sz="1800">
                  <a:solidFill>
                    <a:srgbClr val="000000"/>
                  </a:solidFill>
                  <a:latin typeface="宋体" panose="02010600030101010101" pitchFamily="2" charset="-122"/>
                </a:rPr>
                <a:t>自组织层</a:t>
              </a:r>
              <a:endParaRPr kumimoji="1" lang="zh-CN" altLang="en-US" sz="1800" b="1">
                <a:solidFill>
                  <a:schemeClr val="tx1"/>
                </a:solidFill>
              </a:endParaRPr>
            </a:p>
          </p:txBody>
        </p:sp>
        <p:sp>
          <p:nvSpPr>
            <p:cNvPr id="233482" name="Rectangle 10"/>
            <p:cNvSpPr>
              <a:spLocks noChangeArrowheads="1"/>
            </p:cNvSpPr>
            <p:nvPr/>
          </p:nvSpPr>
          <p:spPr bwMode="auto">
            <a:xfrm>
              <a:off x="2769" y="1531"/>
              <a:ext cx="1310" cy="26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20000"/>
                </a:spcBef>
                <a:buClr>
                  <a:schemeClr val="tx2"/>
                </a:buClr>
                <a:buSzPct val="115000"/>
              </a:pPr>
              <a:endParaRPr kumimoji="1" lang="zh-CN" altLang="en-US" sz="3200" b="1">
                <a:solidFill>
                  <a:schemeClr val="tx1"/>
                </a:solidFill>
              </a:endParaRPr>
            </a:p>
          </p:txBody>
        </p:sp>
        <p:sp>
          <p:nvSpPr>
            <p:cNvPr id="233483" name="Rectangle 11"/>
            <p:cNvSpPr>
              <a:spLocks noChangeArrowheads="1"/>
            </p:cNvSpPr>
            <p:nvPr/>
          </p:nvSpPr>
          <p:spPr bwMode="auto">
            <a:xfrm>
              <a:off x="2769" y="1531"/>
              <a:ext cx="1310" cy="266"/>
            </a:xfrm>
            <a:prstGeom prst="rect">
              <a:avLst/>
            </a:prstGeom>
            <a:noFill/>
            <a:ln w="4763">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33484" name="Rectangle 12"/>
            <p:cNvSpPr>
              <a:spLocks noChangeArrowheads="1"/>
            </p:cNvSpPr>
            <p:nvPr/>
          </p:nvSpPr>
          <p:spPr bwMode="auto">
            <a:xfrm>
              <a:off x="3170" y="1611"/>
              <a:ext cx="576"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1" hangingPunct="1">
                <a:spcBef>
                  <a:spcPct val="20000"/>
                </a:spcBef>
                <a:buClr>
                  <a:schemeClr val="tx2"/>
                </a:buClr>
                <a:buSzPct val="115000"/>
              </a:pPr>
              <a:r>
                <a:rPr kumimoji="1" lang="zh-CN" altLang="en-US" sz="1800">
                  <a:solidFill>
                    <a:srgbClr val="000000"/>
                  </a:solidFill>
                  <a:latin typeface="宋体" panose="02010600030101010101" pitchFamily="2" charset="-122"/>
                </a:rPr>
                <a:t>自适应层</a:t>
              </a:r>
              <a:endParaRPr kumimoji="1" lang="zh-CN" altLang="en-US" sz="1800" b="1">
                <a:solidFill>
                  <a:schemeClr val="tx1"/>
                </a:solidFill>
              </a:endParaRPr>
            </a:p>
          </p:txBody>
        </p:sp>
        <p:sp>
          <p:nvSpPr>
            <p:cNvPr id="233485" name="Rectangle 13"/>
            <p:cNvSpPr>
              <a:spLocks noChangeArrowheads="1"/>
            </p:cNvSpPr>
            <p:nvPr/>
          </p:nvSpPr>
          <p:spPr bwMode="auto">
            <a:xfrm>
              <a:off x="2784" y="2064"/>
              <a:ext cx="1310" cy="26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33486" name="Rectangle 14"/>
            <p:cNvSpPr>
              <a:spLocks noChangeArrowheads="1"/>
            </p:cNvSpPr>
            <p:nvPr/>
          </p:nvSpPr>
          <p:spPr bwMode="auto">
            <a:xfrm>
              <a:off x="2769" y="2064"/>
              <a:ext cx="1310" cy="266"/>
            </a:xfrm>
            <a:prstGeom prst="rect">
              <a:avLst/>
            </a:prstGeom>
            <a:noFill/>
            <a:ln w="4763">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33487" name="Rectangle 15"/>
            <p:cNvSpPr>
              <a:spLocks noChangeArrowheads="1"/>
            </p:cNvSpPr>
            <p:nvPr/>
          </p:nvSpPr>
          <p:spPr bwMode="auto">
            <a:xfrm>
              <a:off x="3170" y="2144"/>
              <a:ext cx="576"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1" hangingPunct="1">
                <a:spcBef>
                  <a:spcPct val="20000"/>
                </a:spcBef>
                <a:buClr>
                  <a:schemeClr val="tx2"/>
                </a:buClr>
                <a:buSzPct val="115000"/>
              </a:pPr>
              <a:r>
                <a:rPr kumimoji="1" lang="zh-CN" altLang="en-US" sz="1800" dirty="0">
                  <a:solidFill>
                    <a:srgbClr val="000000"/>
                  </a:solidFill>
                  <a:latin typeface="宋体" panose="02010600030101010101" pitchFamily="2" charset="-122"/>
                </a:rPr>
                <a:t>最优化层</a:t>
              </a:r>
              <a:endParaRPr kumimoji="1" lang="zh-CN" altLang="en-US" sz="1800" b="1" dirty="0">
                <a:solidFill>
                  <a:schemeClr val="tx1"/>
                </a:solidFill>
              </a:endParaRPr>
            </a:p>
          </p:txBody>
        </p:sp>
        <p:sp>
          <p:nvSpPr>
            <p:cNvPr id="233488" name="Rectangle 16"/>
            <p:cNvSpPr>
              <a:spLocks noChangeArrowheads="1"/>
            </p:cNvSpPr>
            <p:nvPr/>
          </p:nvSpPr>
          <p:spPr bwMode="auto">
            <a:xfrm>
              <a:off x="2769" y="2596"/>
              <a:ext cx="1310" cy="26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33489" name="Rectangle 17"/>
            <p:cNvSpPr>
              <a:spLocks noChangeArrowheads="1"/>
            </p:cNvSpPr>
            <p:nvPr/>
          </p:nvSpPr>
          <p:spPr bwMode="auto">
            <a:xfrm>
              <a:off x="2769" y="2596"/>
              <a:ext cx="1310" cy="267"/>
            </a:xfrm>
            <a:prstGeom prst="rect">
              <a:avLst/>
            </a:prstGeom>
            <a:noFill/>
            <a:ln w="4763">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33490" name="Rectangle 18"/>
            <p:cNvSpPr>
              <a:spLocks noChangeArrowheads="1"/>
            </p:cNvSpPr>
            <p:nvPr/>
          </p:nvSpPr>
          <p:spPr bwMode="auto">
            <a:xfrm>
              <a:off x="3100" y="2677"/>
              <a:ext cx="720"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1" hangingPunct="1">
                <a:spcBef>
                  <a:spcPct val="20000"/>
                </a:spcBef>
                <a:buClr>
                  <a:schemeClr val="tx2"/>
                </a:buClr>
                <a:buSzPct val="115000"/>
              </a:pPr>
              <a:r>
                <a:rPr kumimoji="1" lang="zh-CN" altLang="en-US" sz="1800">
                  <a:solidFill>
                    <a:srgbClr val="000000"/>
                  </a:solidFill>
                  <a:latin typeface="宋体" panose="02010600030101010101" pitchFamily="2" charset="-122"/>
                </a:rPr>
                <a:t>直接控制层</a:t>
              </a:r>
              <a:endParaRPr kumimoji="1" lang="zh-CN" altLang="en-US" sz="1800" b="1">
                <a:solidFill>
                  <a:schemeClr val="tx1"/>
                </a:solidFill>
              </a:endParaRPr>
            </a:p>
          </p:txBody>
        </p:sp>
        <p:sp>
          <p:nvSpPr>
            <p:cNvPr id="233491" name="Rectangle 19"/>
            <p:cNvSpPr>
              <a:spLocks noChangeArrowheads="1"/>
            </p:cNvSpPr>
            <p:nvPr/>
          </p:nvSpPr>
          <p:spPr bwMode="auto">
            <a:xfrm>
              <a:off x="4898" y="2596"/>
              <a:ext cx="655" cy="26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33492" name="Rectangle 20"/>
            <p:cNvSpPr>
              <a:spLocks noChangeArrowheads="1"/>
            </p:cNvSpPr>
            <p:nvPr/>
          </p:nvSpPr>
          <p:spPr bwMode="auto">
            <a:xfrm>
              <a:off x="4898" y="2596"/>
              <a:ext cx="655" cy="267"/>
            </a:xfrm>
            <a:prstGeom prst="rect">
              <a:avLst/>
            </a:prstGeom>
            <a:noFill/>
            <a:ln w="4763">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33493" name="Rectangle 21"/>
            <p:cNvSpPr>
              <a:spLocks noChangeArrowheads="1"/>
            </p:cNvSpPr>
            <p:nvPr/>
          </p:nvSpPr>
          <p:spPr bwMode="auto">
            <a:xfrm>
              <a:off x="5065" y="2677"/>
              <a:ext cx="388"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1" hangingPunct="1">
                <a:spcBef>
                  <a:spcPct val="20000"/>
                </a:spcBef>
                <a:buClr>
                  <a:schemeClr val="tx2"/>
                </a:buClr>
                <a:buSzPct val="115000"/>
              </a:pPr>
              <a:r>
                <a:rPr kumimoji="1" lang="zh-CN" altLang="en-US" sz="1200">
                  <a:solidFill>
                    <a:srgbClr val="000000"/>
                  </a:solidFill>
                  <a:latin typeface="宋体" panose="02010600030101010101" pitchFamily="2" charset="-122"/>
                </a:rPr>
                <a:t>测量显示</a:t>
              </a:r>
              <a:endParaRPr kumimoji="1" lang="zh-CN" altLang="en-US" sz="3200" b="1">
                <a:solidFill>
                  <a:schemeClr val="tx1"/>
                </a:solidFill>
              </a:endParaRPr>
            </a:p>
          </p:txBody>
        </p:sp>
        <p:sp>
          <p:nvSpPr>
            <p:cNvPr id="233494" name="Rectangle 22"/>
            <p:cNvSpPr>
              <a:spLocks noChangeArrowheads="1"/>
            </p:cNvSpPr>
            <p:nvPr/>
          </p:nvSpPr>
          <p:spPr bwMode="auto">
            <a:xfrm>
              <a:off x="2769" y="3129"/>
              <a:ext cx="2784" cy="26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33495" name="Rectangle 23"/>
            <p:cNvSpPr>
              <a:spLocks noChangeArrowheads="1"/>
            </p:cNvSpPr>
            <p:nvPr/>
          </p:nvSpPr>
          <p:spPr bwMode="auto">
            <a:xfrm>
              <a:off x="2769" y="3129"/>
              <a:ext cx="2784" cy="267"/>
            </a:xfrm>
            <a:prstGeom prst="rect">
              <a:avLst/>
            </a:prstGeom>
            <a:noFill/>
            <a:ln w="4763">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33496" name="Rectangle 24"/>
            <p:cNvSpPr>
              <a:spLocks noChangeArrowheads="1"/>
            </p:cNvSpPr>
            <p:nvPr/>
          </p:nvSpPr>
          <p:spPr bwMode="auto">
            <a:xfrm>
              <a:off x="3694" y="3210"/>
              <a:ext cx="1008"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1" hangingPunct="1">
                <a:spcBef>
                  <a:spcPct val="20000"/>
                </a:spcBef>
                <a:buClr>
                  <a:schemeClr val="tx2"/>
                </a:buClr>
                <a:buSzPct val="115000"/>
              </a:pPr>
              <a:r>
                <a:rPr kumimoji="1" lang="zh-CN" altLang="en-US" sz="1800">
                  <a:solidFill>
                    <a:srgbClr val="000000"/>
                  </a:solidFill>
                  <a:latin typeface="宋体" panose="02010600030101010101" pitchFamily="2" charset="-122"/>
                </a:rPr>
                <a:t>被控对象或过程</a:t>
              </a:r>
              <a:endParaRPr kumimoji="1" lang="zh-CN" altLang="en-US" sz="1800" b="1">
                <a:solidFill>
                  <a:schemeClr val="tx1"/>
                </a:solidFill>
              </a:endParaRPr>
            </a:p>
          </p:txBody>
        </p:sp>
        <p:sp>
          <p:nvSpPr>
            <p:cNvPr id="233497" name="Line 25"/>
            <p:cNvSpPr>
              <a:spLocks noChangeShapeType="1"/>
            </p:cNvSpPr>
            <p:nvPr/>
          </p:nvSpPr>
          <p:spPr bwMode="auto">
            <a:xfrm>
              <a:off x="3424" y="1264"/>
              <a:ext cx="1" cy="222"/>
            </a:xfrm>
            <a:prstGeom prst="line">
              <a:avLst/>
            </a:prstGeom>
            <a:noFill/>
            <a:ln w="47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33498" name="Freeform 26"/>
            <p:cNvSpPr/>
            <p:nvPr/>
          </p:nvSpPr>
          <p:spPr bwMode="auto">
            <a:xfrm>
              <a:off x="3392" y="1479"/>
              <a:ext cx="64" cy="52"/>
            </a:xfrm>
            <a:custGeom>
              <a:avLst/>
              <a:gdLst>
                <a:gd name="T0" fmla="*/ 64 w 64"/>
                <a:gd name="T1" fmla="*/ 0 h 104"/>
                <a:gd name="T2" fmla="*/ 32 w 64"/>
                <a:gd name="T3" fmla="*/ 104 h 104"/>
                <a:gd name="T4" fmla="*/ 0 w 64"/>
                <a:gd name="T5" fmla="*/ 0 h 104"/>
                <a:gd name="T6" fmla="*/ 64 w 64"/>
                <a:gd name="T7" fmla="*/ 0 h 104"/>
              </a:gdLst>
              <a:ahLst/>
              <a:cxnLst>
                <a:cxn ang="0">
                  <a:pos x="T0" y="T1"/>
                </a:cxn>
                <a:cxn ang="0">
                  <a:pos x="T2" y="T3"/>
                </a:cxn>
                <a:cxn ang="0">
                  <a:pos x="T4" y="T5"/>
                </a:cxn>
                <a:cxn ang="0">
                  <a:pos x="T6" y="T7"/>
                </a:cxn>
              </a:cxnLst>
              <a:rect l="0" t="0" r="r" b="b"/>
              <a:pathLst>
                <a:path w="64" h="104">
                  <a:moveTo>
                    <a:pt x="64" y="0"/>
                  </a:moveTo>
                  <a:lnTo>
                    <a:pt x="32" y="104"/>
                  </a:lnTo>
                  <a:lnTo>
                    <a:pt x="0" y="0"/>
                  </a:lnTo>
                  <a:lnTo>
                    <a:pt x="64"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33499" name="Line 27"/>
            <p:cNvSpPr>
              <a:spLocks noChangeShapeType="1"/>
            </p:cNvSpPr>
            <p:nvPr/>
          </p:nvSpPr>
          <p:spPr bwMode="auto">
            <a:xfrm>
              <a:off x="3424" y="1797"/>
              <a:ext cx="1" cy="222"/>
            </a:xfrm>
            <a:prstGeom prst="line">
              <a:avLst/>
            </a:prstGeom>
            <a:noFill/>
            <a:ln w="47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33500" name="Freeform 28"/>
            <p:cNvSpPr/>
            <p:nvPr/>
          </p:nvSpPr>
          <p:spPr bwMode="auto">
            <a:xfrm>
              <a:off x="3392" y="2012"/>
              <a:ext cx="64" cy="52"/>
            </a:xfrm>
            <a:custGeom>
              <a:avLst/>
              <a:gdLst>
                <a:gd name="T0" fmla="*/ 64 w 64"/>
                <a:gd name="T1" fmla="*/ 0 h 103"/>
                <a:gd name="T2" fmla="*/ 32 w 64"/>
                <a:gd name="T3" fmla="*/ 103 h 103"/>
                <a:gd name="T4" fmla="*/ 0 w 64"/>
                <a:gd name="T5" fmla="*/ 0 h 103"/>
                <a:gd name="T6" fmla="*/ 64 w 64"/>
                <a:gd name="T7" fmla="*/ 0 h 103"/>
              </a:gdLst>
              <a:ahLst/>
              <a:cxnLst>
                <a:cxn ang="0">
                  <a:pos x="T0" y="T1"/>
                </a:cxn>
                <a:cxn ang="0">
                  <a:pos x="T2" y="T3"/>
                </a:cxn>
                <a:cxn ang="0">
                  <a:pos x="T4" y="T5"/>
                </a:cxn>
                <a:cxn ang="0">
                  <a:pos x="T6" y="T7"/>
                </a:cxn>
              </a:cxnLst>
              <a:rect l="0" t="0" r="r" b="b"/>
              <a:pathLst>
                <a:path w="64" h="103">
                  <a:moveTo>
                    <a:pt x="64" y="0"/>
                  </a:moveTo>
                  <a:lnTo>
                    <a:pt x="32" y="103"/>
                  </a:lnTo>
                  <a:lnTo>
                    <a:pt x="0" y="0"/>
                  </a:lnTo>
                  <a:lnTo>
                    <a:pt x="64"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33501" name="Line 29"/>
            <p:cNvSpPr>
              <a:spLocks noChangeShapeType="1"/>
            </p:cNvSpPr>
            <p:nvPr/>
          </p:nvSpPr>
          <p:spPr bwMode="auto">
            <a:xfrm>
              <a:off x="3424" y="2330"/>
              <a:ext cx="1" cy="221"/>
            </a:xfrm>
            <a:prstGeom prst="line">
              <a:avLst/>
            </a:prstGeom>
            <a:noFill/>
            <a:ln w="47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33502" name="Freeform 30"/>
            <p:cNvSpPr/>
            <p:nvPr/>
          </p:nvSpPr>
          <p:spPr bwMode="auto">
            <a:xfrm>
              <a:off x="3392" y="2545"/>
              <a:ext cx="64" cy="51"/>
            </a:xfrm>
            <a:custGeom>
              <a:avLst/>
              <a:gdLst>
                <a:gd name="T0" fmla="*/ 64 w 64"/>
                <a:gd name="T1" fmla="*/ 0 h 104"/>
                <a:gd name="T2" fmla="*/ 32 w 64"/>
                <a:gd name="T3" fmla="*/ 104 h 104"/>
                <a:gd name="T4" fmla="*/ 0 w 64"/>
                <a:gd name="T5" fmla="*/ 0 h 104"/>
                <a:gd name="T6" fmla="*/ 64 w 64"/>
                <a:gd name="T7" fmla="*/ 0 h 104"/>
              </a:gdLst>
              <a:ahLst/>
              <a:cxnLst>
                <a:cxn ang="0">
                  <a:pos x="T0" y="T1"/>
                </a:cxn>
                <a:cxn ang="0">
                  <a:pos x="T2" y="T3"/>
                </a:cxn>
                <a:cxn ang="0">
                  <a:pos x="T4" y="T5"/>
                </a:cxn>
                <a:cxn ang="0">
                  <a:pos x="T6" y="T7"/>
                </a:cxn>
              </a:cxnLst>
              <a:rect l="0" t="0" r="r" b="b"/>
              <a:pathLst>
                <a:path w="64" h="104">
                  <a:moveTo>
                    <a:pt x="64" y="0"/>
                  </a:moveTo>
                  <a:lnTo>
                    <a:pt x="32" y="104"/>
                  </a:lnTo>
                  <a:lnTo>
                    <a:pt x="0" y="0"/>
                  </a:lnTo>
                  <a:lnTo>
                    <a:pt x="64"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33503" name="Line 31"/>
            <p:cNvSpPr>
              <a:spLocks noChangeShapeType="1"/>
            </p:cNvSpPr>
            <p:nvPr/>
          </p:nvSpPr>
          <p:spPr bwMode="auto">
            <a:xfrm>
              <a:off x="3424" y="2863"/>
              <a:ext cx="1" cy="221"/>
            </a:xfrm>
            <a:prstGeom prst="line">
              <a:avLst/>
            </a:prstGeom>
            <a:noFill/>
            <a:ln w="47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33504" name="Freeform 32"/>
            <p:cNvSpPr/>
            <p:nvPr/>
          </p:nvSpPr>
          <p:spPr bwMode="auto">
            <a:xfrm>
              <a:off x="3392" y="3078"/>
              <a:ext cx="64" cy="51"/>
            </a:xfrm>
            <a:custGeom>
              <a:avLst/>
              <a:gdLst>
                <a:gd name="T0" fmla="*/ 64 w 64"/>
                <a:gd name="T1" fmla="*/ 0 h 103"/>
                <a:gd name="T2" fmla="*/ 32 w 64"/>
                <a:gd name="T3" fmla="*/ 103 h 103"/>
                <a:gd name="T4" fmla="*/ 0 w 64"/>
                <a:gd name="T5" fmla="*/ 0 h 103"/>
                <a:gd name="T6" fmla="*/ 64 w 64"/>
                <a:gd name="T7" fmla="*/ 0 h 103"/>
              </a:gdLst>
              <a:ahLst/>
              <a:cxnLst>
                <a:cxn ang="0">
                  <a:pos x="T0" y="T1"/>
                </a:cxn>
                <a:cxn ang="0">
                  <a:pos x="T2" y="T3"/>
                </a:cxn>
                <a:cxn ang="0">
                  <a:pos x="T4" y="T5"/>
                </a:cxn>
                <a:cxn ang="0">
                  <a:pos x="T6" y="T7"/>
                </a:cxn>
              </a:cxnLst>
              <a:rect l="0" t="0" r="r" b="b"/>
              <a:pathLst>
                <a:path w="64" h="103">
                  <a:moveTo>
                    <a:pt x="64" y="0"/>
                  </a:moveTo>
                  <a:lnTo>
                    <a:pt x="32" y="103"/>
                  </a:lnTo>
                  <a:lnTo>
                    <a:pt x="0" y="0"/>
                  </a:lnTo>
                  <a:lnTo>
                    <a:pt x="64"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33505" name="Line 33"/>
            <p:cNvSpPr>
              <a:spLocks noChangeShapeType="1"/>
            </p:cNvSpPr>
            <p:nvPr/>
          </p:nvSpPr>
          <p:spPr bwMode="auto">
            <a:xfrm flipH="1">
              <a:off x="4134" y="2730"/>
              <a:ext cx="764" cy="1"/>
            </a:xfrm>
            <a:prstGeom prst="line">
              <a:avLst/>
            </a:prstGeom>
            <a:noFill/>
            <a:ln w="47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33506" name="Freeform 34"/>
            <p:cNvSpPr/>
            <p:nvPr/>
          </p:nvSpPr>
          <p:spPr bwMode="auto">
            <a:xfrm>
              <a:off x="4079" y="2704"/>
              <a:ext cx="64" cy="51"/>
            </a:xfrm>
            <a:custGeom>
              <a:avLst/>
              <a:gdLst>
                <a:gd name="T0" fmla="*/ 64 w 64"/>
                <a:gd name="T1" fmla="*/ 104 h 104"/>
                <a:gd name="T2" fmla="*/ 0 w 64"/>
                <a:gd name="T3" fmla="*/ 52 h 104"/>
                <a:gd name="T4" fmla="*/ 64 w 64"/>
                <a:gd name="T5" fmla="*/ 0 h 104"/>
                <a:gd name="T6" fmla="*/ 64 w 64"/>
                <a:gd name="T7" fmla="*/ 104 h 104"/>
              </a:gdLst>
              <a:ahLst/>
              <a:cxnLst>
                <a:cxn ang="0">
                  <a:pos x="T0" y="T1"/>
                </a:cxn>
                <a:cxn ang="0">
                  <a:pos x="T2" y="T3"/>
                </a:cxn>
                <a:cxn ang="0">
                  <a:pos x="T4" y="T5"/>
                </a:cxn>
                <a:cxn ang="0">
                  <a:pos x="T6" y="T7"/>
                </a:cxn>
              </a:cxnLst>
              <a:rect l="0" t="0" r="r" b="b"/>
              <a:pathLst>
                <a:path w="64" h="104">
                  <a:moveTo>
                    <a:pt x="64" y="104"/>
                  </a:moveTo>
                  <a:lnTo>
                    <a:pt x="0" y="52"/>
                  </a:lnTo>
                  <a:lnTo>
                    <a:pt x="64" y="0"/>
                  </a:lnTo>
                  <a:lnTo>
                    <a:pt x="64" y="104"/>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33507" name="Freeform 35"/>
            <p:cNvSpPr/>
            <p:nvPr/>
          </p:nvSpPr>
          <p:spPr bwMode="auto">
            <a:xfrm>
              <a:off x="4134" y="2197"/>
              <a:ext cx="1091" cy="399"/>
            </a:xfrm>
            <a:custGeom>
              <a:avLst/>
              <a:gdLst>
                <a:gd name="T0" fmla="*/ 1091 w 1091"/>
                <a:gd name="T1" fmla="*/ 799 h 799"/>
                <a:gd name="T2" fmla="*/ 1091 w 1091"/>
                <a:gd name="T3" fmla="*/ 0 h 799"/>
                <a:gd name="T4" fmla="*/ 0 w 1091"/>
                <a:gd name="T5" fmla="*/ 0 h 799"/>
              </a:gdLst>
              <a:ahLst/>
              <a:cxnLst>
                <a:cxn ang="0">
                  <a:pos x="T0" y="T1"/>
                </a:cxn>
                <a:cxn ang="0">
                  <a:pos x="T2" y="T3"/>
                </a:cxn>
                <a:cxn ang="0">
                  <a:pos x="T4" y="T5"/>
                </a:cxn>
              </a:cxnLst>
              <a:rect l="0" t="0" r="r" b="b"/>
              <a:pathLst>
                <a:path w="1091" h="799">
                  <a:moveTo>
                    <a:pt x="1091" y="799"/>
                  </a:moveTo>
                  <a:lnTo>
                    <a:pt x="1091" y="0"/>
                  </a:lnTo>
                  <a:lnTo>
                    <a:pt x="0" y="0"/>
                  </a:lnTo>
                </a:path>
              </a:pathLst>
            </a:custGeom>
            <a:noFill/>
            <a:ln w="4763">
              <a:solidFill>
                <a:srgbClr val="000000"/>
              </a:solidFill>
              <a:prstDash val="solid"/>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33508" name="Freeform 36"/>
            <p:cNvSpPr/>
            <p:nvPr/>
          </p:nvSpPr>
          <p:spPr bwMode="auto">
            <a:xfrm>
              <a:off x="4079" y="2171"/>
              <a:ext cx="64" cy="52"/>
            </a:xfrm>
            <a:custGeom>
              <a:avLst/>
              <a:gdLst>
                <a:gd name="T0" fmla="*/ 64 w 64"/>
                <a:gd name="T1" fmla="*/ 103 h 103"/>
                <a:gd name="T2" fmla="*/ 0 w 64"/>
                <a:gd name="T3" fmla="*/ 52 h 103"/>
                <a:gd name="T4" fmla="*/ 64 w 64"/>
                <a:gd name="T5" fmla="*/ 0 h 103"/>
                <a:gd name="T6" fmla="*/ 64 w 64"/>
                <a:gd name="T7" fmla="*/ 103 h 103"/>
              </a:gdLst>
              <a:ahLst/>
              <a:cxnLst>
                <a:cxn ang="0">
                  <a:pos x="T0" y="T1"/>
                </a:cxn>
                <a:cxn ang="0">
                  <a:pos x="T2" y="T3"/>
                </a:cxn>
                <a:cxn ang="0">
                  <a:pos x="T4" y="T5"/>
                </a:cxn>
                <a:cxn ang="0">
                  <a:pos x="T6" y="T7"/>
                </a:cxn>
              </a:cxnLst>
              <a:rect l="0" t="0" r="r" b="b"/>
              <a:pathLst>
                <a:path w="64" h="103">
                  <a:moveTo>
                    <a:pt x="64" y="103"/>
                  </a:moveTo>
                  <a:lnTo>
                    <a:pt x="0" y="52"/>
                  </a:lnTo>
                  <a:lnTo>
                    <a:pt x="64" y="0"/>
                  </a:lnTo>
                  <a:lnTo>
                    <a:pt x="64" y="10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33509" name="Freeform 37"/>
            <p:cNvSpPr/>
            <p:nvPr/>
          </p:nvSpPr>
          <p:spPr bwMode="auto">
            <a:xfrm>
              <a:off x="4134" y="1664"/>
              <a:ext cx="1091" cy="932"/>
            </a:xfrm>
            <a:custGeom>
              <a:avLst/>
              <a:gdLst>
                <a:gd name="T0" fmla="*/ 1091 w 1091"/>
                <a:gd name="T1" fmla="*/ 1865 h 1865"/>
                <a:gd name="T2" fmla="*/ 1091 w 1091"/>
                <a:gd name="T3" fmla="*/ 0 h 1865"/>
                <a:gd name="T4" fmla="*/ 0 w 1091"/>
                <a:gd name="T5" fmla="*/ 0 h 1865"/>
              </a:gdLst>
              <a:ahLst/>
              <a:cxnLst>
                <a:cxn ang="0">
                  <a:pos x="T0" y="T1"/>
                </a:cxn>
                <a:cxn ang="0">
                  <a:pos x="T2" y="T3"/>
                </a:cxn>
                <a:cxn ang="0">
                  <a:pos x="T4" y="T5"/>
                </a:cxn>
              </a:cxnLst>
              <a:rect l="0" t="0" r="r" b="b"/>
              <a:pathLst>
                <a:path w="1091" h="1865">
                  <a:moveTo>
                    <a:pt x="1091" y="1865"/>
                  </a:moveTo>
                  <a:lnTo>
                    <a:pt x="1091" y="0"/>
                  </a:lnTo>
                  <a:lnTo>
                    <a:pt x="0" y="0"/>
                  </a:lnTo>
                </a:path>
              </a:pathLst>
            </a:custGeom>
            <a:noFill/>
            <a:ln w="4763">
              <a:solidFill>
                <a:srgbClr val="000000"/>
              </a:solidFill>
              <a:prstDash val="solid"/>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33510" name="Freeform 38"/>
            <p:cNvSpPr/>
            <p:nvPr/>
          </p:nvSpPr>
          <p:spPr bwMode="auto">
            <a:xfrm>
              <a:off x="4079" y="1638"/>
              <a:ext cx="64" cy="52"/>
            </a:xfrm>
            <a:custGeom>
              <a:avLst/>
              <a:gdLst>
                <a:gd name="T0" fmla="*/ 64 w 64"/>
                <a:gd name="T1" fmla="*/ 104 h 104"/>
                <a:gd name="T2" fmla="*/ 0 w 64"/>
                <a:gd name="T3" fmla="*/ 52 h 104"/>
                <a:gd name="T4" fmla="*/ 64 w 64"/>
                <a:gd name="T5" fmla="*/ 0 h 104"/>
                <a:gd name="T6" fmla="*/ 64 w 64"/>
                <a:gd name="T7" fmla="*/ 104 h 104"/>
              </a:gdLst>
              <a:ahLst/>
              <a:cxnLst>
                <a:cxn ang="0">
                  <a:pos x="T0" y="T1"/>
                </a:cxn>
                <a:cxn ang="0">
                  <a:pos x="T2" y="T3"/>
                </a:cxn>
                <a:cxn ang="0">
                  <a:pos x="T4" y="T5"/>
                </a:cxn>
                <a:cxn ang="0">
                  <a:pos x="T6" y="T7"/>
                </a:cxn>
              </a:cxnLst>
              <a:rect l="0" t="0" r="r" b="b"/>
              <a:pathLst>
                <a:path w="64" h="104">
                  <a:moveTo>
                    <a:pt x="64" y="104"/>
                  </a:moveTo>
                  <a:lnTo>
                    <a:pt x="0" y="52"/>
                  </a:lnTo>
                  <a:lnTo>
                    <a:pt x="64" y="0"/>
                  </a:lnTo>
                  <a:lnTo>
                    <a:pt x="64" y="104"/>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33511" name="Freeform 39"/>
            <p:cNvSpPr/>
            <p:nvPr/>
          </p:nvSpPr>
          <p:spPr bwMode="auto">
            <a:xfrm>
              <a:off x="4134" y="1131"/>
              <a:ext cx="1091" cy="1465"/>
            </a:xfrm>
            <a:custGeom>
              <a:avLst/>
              <a:gdLst>
                <a:gd name="T0" fmla="*/ 1091 w 1091"/>
                <a:gd name="T1" fmla="*/ 2931 h 2931"/>
                <a:gd name="T2" fmla="*/ 1091 w 1091"/>
                <a:gd name="T3" fmla="*/ 0 h 2931"/>
                <a:gd name="T4" fmla="*/ 0 w 1091"/>
                <a:gd name="T5" fmla="*/ 0 h 2931"/>
              </a:gdLst>
              <a:ahLst/>
              <a:cxnLst>
                <a:cxn ang="0">
                  <a:pos x="T0" y="T1"/>
                </a:cxn>
                <a:cxn ang="0">
                  <a:pos x="T2" y="T3"/>
                </a:cxn>
                <a:cxn ang="0">
                  <a:pos x="T4" y="T5"/>
                </a:cxn>
              </a:cxnLst>
              <a:rect l="0" t="0" r="r" b="b"/>
              <a:pathLst>
                <a:path w="1091" h="2931">
                  <a:moveTo>
                    <a:pt x="1091" y="2931"/>
                  </a:moveTo>
                  <a:lnTo>
                    <a:pt x="1091" y="0"/>
                  </a:lnTo>
                  <a:lnTo>
                    <a:pt x="0" y="0"/>
                  </a:lnTo>
                </a:path>
              </a:pathLst>
            </a:custGeom>
            <a:noFill/>
            <a:ln w="4763">
              <a:solidFill>
                <a:srgbClr val="000000"/>
              </a:solidFill>
              <a:prstDash val="solid"/>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33512" name="Freeform 40"/>
            <p:cNvSpPr/>
            <p:nvPr/>
          </p:nvSpPr>
          <p:spPr bwMode="auto">
            <a:xfrm>
              <a:off x="4079" y="1105"/>
              <a:ext cx="64" cy="52"/>
            </a:xfrm>
            <a:custGeom>
              <a:avLst/>
              <a:gdLst>
                <a:gd name="T0" fmla="*/ 64 w 64"/>
                <a:gd name="T1" fmla="*/ 103 h 103"/>
                <a:gd name="T2" fmla="*/ 0 w 64"/>
                <a:gd name="T3" fmla="*/ 51 h 103"/>
                <a:gd name="T4" fmla="*/ 64 w 64"/>
                <a:gd name="T5" fmla="*/ 0 h 103"/>
                <a:gd name="T6" fmla="*/ 64 w 64"/>
                <a:gd name="T7" fmla="*/ 103 h 103"/>
              </a:gdLst>
              <a:ahLst/>
              <a:cxnLst>
                <a:cxn ang="0">
                  <a:pos x="T0" y="T1"/>
                </a:cxn>
                <a:cxn ang="0">
                  <a:pos x="T2" y="T3"/>
                </a:cxn>
                <a:cxn ang="0">
                  <a:pos x="T4" y="T5"/>
                </a:cxn>
                <a:cxn ang="0">
                  <a:pos x="T6" y="T7"/>
                </a:cxn>
              </a:cxnLst>
              <a:rect l="0" t="0" r="r" b="b"/>
              <a:pathLst>
                <a:path w="64" h="103">
                  <a:moveTo>
                    <a:pt x="64" y="103"/>
                  </a:moveTo>
                  <a:lnTo>
                    <a:pt x="0" y="51"/>
                  </a:lnTo>
                  <a:lnTo>
                    <a:pt x="64" y="0"/>
                  </a:lnTo>
                  <a:lnTo>
                    <a:pt x="64" y="10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33513" name="Line 41"/>
            <p:cNvSpPr>
              <a:spLocks noChangeShapeType="1"/>
            </p:cNvSpPr>
            <p:nvPr/>
          </p:nvSpPr>
          <p:spPr bwMode="auto">
            <a:xfrm flipV="1">
              <a:off x="5225" y="2909"/>
              <a:ext cx="1" cy="220"/>
            </a:xfrm>
            <a:prstGeom prst="line">
              <a:avLst/>
            </a:prstGeom>
            <a:noFill/>
            <a:ln w="47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33514" name="Freeform 42"/>
            <p:cNvSpPr/>
            <p:nvPr/>
          </p:nvSpPr>
          <p:spPr bwMode="auto">
            <a:xfrm>
              <a:off x="5193" y="2863"/>
              <a:ext cx="64" cy="51"/>
            </a:xfrm>
            <a:custGeom>
              <a:avLst/>
              <a:gdLst>
                <a:gd name="T0" fmla="*/ 0 w 64"/>
                <a:gd name="T1" fmla="*/ 104 h 104"/>
                <a:gd name="T2" fmla="*/ 32 w 64"/>
                <a:gd name="T3" fmla="*/ 0 h 104"/>
                <a:gd name="T4" fmla="*/ 64 w 64"/>
                <a:gd name="T5" fmla="*/ 104 h 104"/>
                <a:gd name="T6" fmla="*/ 0 w 64"/>
                <a:gd name="T7" fmla="*/ 104 h 104"/>
              </a:gdLst>
              <a:ahLst/>
              <a:cxnLst>
                <a:cxn ang="0">
                  <a:pos x="T0" y="T1"/>
                </a:cxn>
                <a:cxn ang="0">
                  <a:pos x="T2" y="T3"/>
                </a:cxn>
                <a:cxn ang="0">
                  <a:pos x="T4" y="T5"/>
                </a:cxn>
                <a:cxn ang="0">
                  <a:pos x="T6" y="T7"/>
                </a:cxn>
              </a:cxnLst>
              <a:rect l="0" t="0" r="r" b="b"/>
              <a:pathLst>
                <a:path w="64" h="104">
                  <a:moveTo>
                    <a:pt x="0" y="104"/>
                  </a:moveTo>
                  <a:lnTo>
                    <a:pt x="32" y="0"/>
                  </a:lnTo>
                  <a:lnTo>
                    <a:pt x="64" y="104"/>
                  </a:lnTo>
                  <a:lnTo>
                    <a:pt x="0" y="104"/>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33515" name="Line 43"/>
            <p:cNvSpPr>
              <a:spLocks noChangeShapeType="1"/>
            </p:cNvSpPr>
            <p:nvPr/>
          </p:nvSpPr>
          <p:spPr bwMode="auto">
            <a:xfrm>
              <a:off x="3424" y="732"/>
              <a:ext cx="1" cy="221"/>
            </a:xfrm>
            <a:prstGeom prst="line">
              <a:avLst/>
            </a:prstGeom>
            <a:noFill/>
            <a:ln w="47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33516" name="Freeform 44"/>
            <p:cNvSpPr/>
            <p:nvPr/>
          </p:nvSpPr>
          <p:spPr bwMode="auto">
            <a:xfrm>
              <a:off x="3392" y="946"/>
              <a:ext cx="64" cy="52"/>
            </a:xfrm>
            <a:custGeom>
              <a:avLst/>
              <a:gdLst>
                <a:gd name="T0" fmla="*/ 64 w 64"/>
                <a:gd name="T1" fmla="*/ 0 h 103"/>
                <a:gd name="T2" fmla="*/ 32 w 64"/>
                <a:gd name="T3" fmla="*/ 103 h 103"/>
                <a:gd name="T4" fmla="*/ 0 w 64"/>
                <a:gd name="T5" fmla="*/ 0 h 103"/>
                <a:gd name="T6" fmla="*/ 64 w 64"/>
                <a:gd name="T7" fmla="*/ 0 h 103"/>
              </a:gdLst>
              <a:ahLst/>
              <a:cxnLst>
                <a:cxn ang="0">
                  <a:pos x="T0" y="T1"/>
                </a:cxn>
                <a:cxn ang="0">
                  <a:pos x="T2" y="T3"/>
                </a:cxn>
                <a:cxn ang="0">
                  <a:pos x="T4" y="T5"/>
                </a:cxn>
                <a:cxn ang="0">
                  <a:pos x="T6" y="T7"/>
                </a:cxn>
              </a:cxnLst>
              <a:rect l="0" t="0" r="r" b="b"/>
              <a:pathLst>
                <a:path w="64" h="103">
                  <a:moveTo>
                    <a:pt x="64" y="0"/>
                  </a:moveTo>
                  <a:lnTo>
                    <a:pt x="32" y="103"/>
                  </a:lnTo>
                  <a:lnTo>
                    <a:pt x="0" y="0"/>
                  </a:lnTo>
                  <a:lnTo>
                    <a:pt x="64"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33517" name="Line 45"/>
            <p:cNvSpPr>
              <a:spLocks noChangeShapeType="1"/>
            </p:cNvSpPr>
            <p:nvPr/>
          </p:nvSpPr>
          <p:spPr bwMode="auto">
            <a:xfrm>
              <a:off x="2278" y="1131"/>
              <a:ext cx="435" cy="1"/>
            </a:xfrm>
            <a:prstGeom prst="line">
              <a:avLst/>
            </a:prstGeom>
            <a:noFill/>
            <a:ln w="47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33518" name="Freeform 46"/>
            <p:cNvSpPr/>
            <p:nvPr/>
          </p:nvSpPr>
          <p:spPr bwMode="auto">
            <a:xfrm>
              <a:off x="2705" y="1105"/>
              <a:ext cx="64" cy="52"/>
            </a:xfrm>
            <a:custGeom>
              <a:avLst/>
              <a:gdLst>
                <a:gd name="T0" fmla="*/ 0 w 64"/>
                <a:gd name="T1" fmla="*/ 0 h 103"/>
                <a:gd name="T2" fmla="*/ 64 w 64"/>
                <a:gd name="T3" fmla="*/ 51 h 103"/>
                <a:gd name="T4" fmla="*/ 0 w 64"/>
                <a:gd name="T5" fmla="*/ 103 h 103"/>
                <a:gd name="T6" fmla="*/ 0 w 64"/>
                <a:gd name="T7" fmla="*/ 0 h 103"/>
              </a:gdLst>
              <a:ahLst/>
              <a:cxnLst>
                <a:cxn ang="0">
                  <a:pos x="T0" y="T1"/>
                </a:cxn>
                <a:cxn ang="0">
                  <a:pos x="T2" y="T3"/>
                </a:cxn>
                <a:cxn ang="0">
                  <a:pos x="T4" y="T5"/>
                </a:cxn>
                <a:cxn ang="0">
                  <a:pos x="T6" y="T7"/>
                </a:cxn>
              </a:cxnLst>
              <a:rect l="0" t="0" r="r" b="b"/>
              <a:pathLst>
                <a:path w="64" h="103">
                  <a:moveTo>
                    <a:pt x="0" y="0"/>
                  </a:moveTo>
                  <a:lnTo>
                    <a:pt x="64" y="51"/>
                  </a:lnTo>
                  <a:lnTo>
                    <a:pt x="0" y="103"/>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33519" name="Line 47"/>
            <p:cNvSpPr>
              <a:spLocks noChangeShapeType="1"/>
            </p:cNvSpPr>
            <p:nvPr/>
          </p:nvSpPr>
          <p:spPr bwMode="auto">
            <a:xfrm>
              <a:off x="2278" y="1664"/>
              <a:ext cx="435" cy="1"/>
            </a:xfrm>
            <a:prstGeom prst="line">
              <a:avLst/>
            </a:prstGeom>
            <a:noFill/>
            <a:ln w="47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33520" name="Freeform 48"/>
            <p:cNvSpPr/>
            <p:nvPr/>
          </p:nvSpPr>
          <p:spPr bwMode="auto">
            <a:xfrm>
              <a:off x="2705" y="1638"/>
              <a:ext cx="64" cy="52"/>
            </a:xfrm>
            <a:custGeom>
              <a:avLst/>
              <a:gdLst>
                <a:gd name="T0" fmla="*/ 0 w 64"/>
                <a:gd name="T1" fmla="*/ 0 h 104"/>
                <a:gd name="T2" fmla="*/ 64 w 64"/>
                <a:gd name="T3" fmla="*/ 52 h 104"/>
                <a:gd name="T4" fmla="*/ 0 w 64"/>
                <a:gd name="T5" fmla="*/ 104 h 104"/>
                <a:gd name="T6" fmla="*/ 0 w 64"/>
                <a:gd name="T7" fmla="*/ 0 h 104"/>
              </a:gdLst>
              <a:ahLst/>
              <a:cxnLst>
                <a:cxn ang="0">
                  <a:pos x="T0" y="T1"/>
                </a:cxn>
                <a:cxn ang="0">
                  <a:pos x="T2" y="T3"/>
                </a:cxn>
                <a:cxn ang="0">
                  <a:pos x="T4" y="T5"/>
                </a:cxn>
                <a:cxn ang="0">
                  <a:pos x="T6" y="T7"/>
                </a:cxn>
              </a:cxnLst>
              <a:rect l="0" t="0" r="r" b="b"/>
              <a:pathLst>
                <a:path w="64" h="104">
                  <a:moveTo>
                    <a:pt x="0" y="0"/>
                  </a:moveTo>
                  <a:lnTo>
                    <a:pt x="64" y="52"/>
                  </a:lnTo>
                  <a:lnTo>
                    <a:pt x="0" y="104"/>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33521" name="Line 49"/>
            <p:cNvSpPr>
              <a:spLocks noChangeShapeType="1"/>
            </p:cNvSpPr>
            <p:nvPr/>
          </p:nvSpPr>
          <p:spPr bwMode="auto">
            <a:xfrm>
              <a:off x="2278" y="2197"/>
              <a:ext cx="435" cy="1"/>
            </a:xfrm>
            <a:prstGeom prst="line">
              <a:avLst/>
            </a:prstGeom>
            <a:noFill/>
            <a:ln w="47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33522" name="Freeform 50"/>
            <p:cNvSpPr/>
            <p:nvPr/>
          </p:nvSpPr>
          <p:spPr bwMode="auto">
            <a:xfrm>
              <a:off x="2705" y="2171"/>
              <a:ext cx="64" cy="52"/>
            </a:xfrm>
            <a:custGeom>
              <a:avLst/>
              <a:gdLst>
                <a:gd name="T0" fmla="*/ 0 w 64"/>
                <a:gd name="T1" fmla="*/ 0 h 103"/>
                <a:gd name="T2" fmla="*/ 64 w 64"/>
                <a:gd name="T3" fmla="*/ 52 h 103"/>
                <a:gd name="T4" fmla="*/ 0 w 64"/>
                <a:gd name="T5" fmla="*/ 103 h 103"/>
                <a:gd name="T6" fmla="*/ 0 w 64"/>
                <a:gd name="T7" fmla="*/ 0 h 103"/>
              </a:gdLst>
              <a:ahLst/>
              <a:cxnLst>
                <a:cxn ang="0">
                  <a:pos x="T0" y="T1"/>
                </a:cxn>
                <a:cxn ang="0">
                  <a:pos x="T2" y="T3"/>
                </a:cxn>
                <a:cxn ang="0">
                  <a:pos x="T4" y="T5"/>
                </a:cxn>
                <a:cxn ang="0">
                  <a:pos x="T6" y="T7"/>
                </a:cxn>
              </a:cxnLst>
              <a:rect l="0" t="0" r="r" b="b"/>
              <a:pathLst>
                <a:path w="64" h="103">
                  <a:moveTo>
                    <a:pt x="0" y="0"/>
                  </a:moveTo>
                  <a:lnTo>
                    <a:pt x="64" y="52"/>
                  </a:lnTo>
                  <a:lnTo>
                    <a:pt x="0" y="103"/>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33523" name="Line 51"/>
            <p:cNvSpPr>
              <a:spLocks noChangeShapeType="1"/>
            </p:cNvSpPr>
            <p:nvPr/>
          </p:nvSpPr>
          <p:spPr bwMode="auto">
            <a:xfrm>
              <a:off x="2278" y="2730"/>
              <a:ext cx="435" cy="1"/>
            </a:xfrm>
            <a:prstGeom prst="line">
              <a:avLst/>
            </a:prstGeom>
            <a:noFill/>
            <a:ln w="47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33524" name="Freeform 52"/>
            <p:cNvSpPr/>
            <p:nvPr/>
          </p:nvSpPr>
          <p:spPr bwMode="auto">
            <a:xfrm>
              <a:off x="2706" y="2704"/>
              <a:ext cx="63" cy="51"/>
            </a:xfrm>
            <a:custGeom>
              <a:avLst/>
              <a:gdLst>
                <a:gd name="T0" fmla="*/ 0 w 63"/>
                <a:gd name="T1" fmla="*/ 0 h 104"/>
                <a:gd name="T2" fmla="*/ 63 w 63"/>
                <a:gd name="T3" fmla="*/ 52 h 104"/>
                <a:gd name="T4" fmla="*/ 0 w 63"/>
                <a:gd name="T5" fmla="*/ 104 h 104"/>
                <a:gd name="T6" fmla="*/ 0 w 63"/>
                <a:gd name="T7" fmla="*/ 0 h 104"/>
              </a:gdLst>
              <a:ahLst/>
              <a:cxnLst>
                <a:cxn ang="0">
                  <a:pos x="T0" y="T1"/>
                </a:cxn>
                <a:cxn ang="0">
                  <a:pos x="T2" y="T3"/>
                </a:cxn>
                <a:cxn ang="0">
                  <a:pos x="T4" y="T5"/>
                </a:cxn>
                <a:cxn ang="0">
                  <a:pos x="T6" y="T7"/>
                </a:cxn>
              </a:cxnLst>
              <a:rect l="0" t="0" r="r" b="b"/>
              <a:pathLst>
                <a:path w="63" h="104">
                  <a:moveTo>
                    <a:pt x="0" y="0"/>
                  </a:moveTo>
                  <a:lnTo>
                    <a:pt x="63" y="52"/>
                  </a:lnTo>
                  <a:lnTo>
                    <a:pt x="0" y="104"/>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33525" name="Rectangle 53"/>
            <p:cNvSpPr>
              <a:spLocks noChangeArrowheads="1"/>
            </p:cNvSpPr>
            <p:nvPr/>
          </p:nvSpPr>
          <p:spPr bwMode="auto">
            <a:xfrm>
              <a:off x="3555" y="742"/>
              <a:ext cx="370" cy="13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33526" name="Rectangle 54"/>
            <p:cNvSpPr>
              <a:spLocks noChangeArrowheads="1"/>
            </p:cNvSpPr>
            <p:nvPr/>
          </p:nvSpPr>
          <p:spPr bwMode="auto">
            <a:xfrm>
              <a:off x="3627" y="766"/>
              <a:ext cx="291"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1" hangingPunct="1">
                <a:spcBef>
                  <a:spcPct val="20000"/>
                </a:spcBef>
                <a:buClr>
                  <a:schemeClr val="tx2"/>
                </a:buClr>
                <a:buSzPct val="115000"/>
              </a:pPr>
              <a:r>
                <a:rPr kumimoji="1" lang="zh-CN" altLang="en-US" sz="1200">
                  <a:solidFill>
                    <a:srgbClr val="000000"/>
                  </a:solidFill>
                  <a:latin typeface="宋体" panose="02010600030101010101" pitchFamily="2" charset="-122"/>
                </a:rPr>
                <a:t>总目标</a:t>
              </a:r>
              <a:endParaRPr kumimoji="1" lang="zh-CN" altLang="en-US" sz="3200" b="1">
                <a:solidFill>
                  <a:schemeClr val="tx1"/>
                </a:solidFill>
              </a:endParaRPr>
            </a:p>
          </p:txBody>
        </p:sp>
        <p:sp>
          <p:nvSpPr>
            <p:cNvPr id="233527" name="Rectangle 55"/>
            <p:cNvSpPr>
              <a:spLocks noChangeArrowheads="1"/>
            </p:cNvSpPr>
            <p:nvPr/>
          </p:nvSpPr>
          <p:spPr bwMode="auto">
            <a:xfrm>
              <a:off x="4439" y="978"/>
              <a:ext cx="370" cy="13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33528" name="Rectangle 56"/>
            <p:cNvSpPr>
              <a:spLocks noChangeArrowheads="1"/>
            </p:cNvSpPr>
            <p:nvPr/>
          </p:nvSpPr>
          <p:spPr bwMode="auto">
            <a:xfrm>
              <a:off x="4512" y="1004"/>
              <a:ext cx="291"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1" hangingPunct="1">
                <a:spcBef>
                  <a:spcPct val="20000"/>
                </a:spcBef>
                <a:buClr>
                  <a:schemeClr val="tx2"/>
                </a:buClr>
                <a:buSzPct val="115000"/>
              </a:pPr>
              <a:r>
                <a:rPr kumimoji="1" lang="zh-CN" altLang="en-US" sz="1200">
                  <a:solidFill>
                    <a:srgbClr val="000000"/>
                  </a:solidFill>
                  <a:latin typeface="宋体" panose="02010600030101010101" pitchFamily="2" charset="-122"/>
                </a:rPr>
                <a:t>第四层</a:t>
              </a:r>
              <a:endParaRPr kumimoji="1" lang="zh-CN" altLang="en-US" sz="3200" b="1">
                <a:solidFill>
                  <a:schemeClr val="tx1"/>
                </a:solidFill>
              </a:endParaRPr>
            </a:p>
          </p:txBody>
        </p:sp>
        <p:sp>
          <p:nvSpPr>
            <p:cNvPr id="233529" name="Rectangle 57"/>
            <p:cNvSpPr>
              <a:spLocks noChangeArrowheads="1"/>
            </p:cNvSpPr>
            <p:nvPr/>
          </p:nvSpPr>
          <p:spPr bwMode="auto">
            <a:xfrm>
              <a:off x="4439" y="1511"/>
              <a:ext cx="370" cy="13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33530" name="Rectangle 58"/>
            <p:cNvSpPr>
              <a:spLocks noChangeArrowheads="1"/>
            </p:cNvSpPr>
            <p:nvPr/>
          </p:nvSpPr>
          <p:spPr bwMode="auto">
            <a:xfrm>
              <a:off x="4512" y="1536"/>
              <a:ext cx="291"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1" hangingPunct="1">
                <a:spcBef>
                  <a:spcPct val="20000"/>
                </a:spcBef>
                <a:buClr>
                  <a:schemeClr val="tx2"/>
                </a:buClr>
                <a:buSzPct val="115000"/>
              </a:pPr>
              <a:r>
                <a:rPr kumimoji="1" lang="zh-CN" altLang="en-US" sz="1200">
                  <a:solidFill>
                    <a:srgbClr val="000000"/>
                  </a:solidFill>
                  <a:latin typeface="宋体" panose="02010600030101010101" pitchFamily="2" charset="-122"/>
                </a:rPr>
                <a:t>第三层</a:t>
              </a:r>
              <a:endParaRPr kumimoji="1" lang="zh-CN" altLang="en-US" sz="3200" b="1">
                <a:solidFill>
                  <a:schemeClr val="tx1"/>
                </a:solidFill>
              </a:endParaRPr>
            </a:p>
          </p:txBody>
        </p:sp>
        <p:sp>
          <p:nvSpPr>
            <p:cNvPr id="233531" name="Rectangle 59"/>
            <p:cNvSpPr>
              <a:spLocks noChangeArrowheads="1"/>
            </p:cNvSpPr>
            <p:nvPr/>
          </p:nvSpPr>
          <p:spPr bwMode="auto">
            <a:xfrm>
              <a:off x="4439" y="2044"/>
              <a:ext cx="370" cy="13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33532" name="Rectangle 60"/>
            <p:cNvSpPr>
              <a:spLocks noChangeArrowheads="1"/>
            </p:cNvSpPr>
            <p:nvPr/>
          </p:nvSpPr>
          <p:spPr bwMode="auto">
            <a:xfrm>
              <a:off x="4512" y="2069"/>
              <a:ext cx="291"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1" hangingPunct="1">
                <a:spcBef>
                  <a:spcPct val="20000"/>
                </a:spcBef>
                <a:buClr>
                  <a:schemeClr val="tx2"/>
                </a:buClr>
                <a:buSzPct val="115000"/>
              </a:pPr>
              <a:r>
                <a:rPr kumimoji="1" lang="zh-CN" altLang="en-US" sz="1200">
                  <a:solidFill>
                    <a:srgbClr val="000000"/>
                  </a:solidFill>
                  <a:latin typeface="宋体" panose="02010600030101010101" pitchFamily="2" charset="-122"/>
                </a:rPr>
                <a:t>第二层</a:t>
              </a:r>
              <a:endParaRPr kumimoji="1" lang="zh-CN" altLang="en-US" sz="3200" b="1">
                <a:solidFill>
                  <a:schemeClr val="tx1"/>
                </a:solidFill>
              </a:endParaRPr>
            </a:p>
          </p:txBody>
        </p:sp>
        <p:sp>
          <p:nvSpPr>
            <p:cNvPr id="233533" name="Rectangle 61"/>
            <p:cNvSpPr>
              <a:spLocks noChangeArrowheads="1"/>
            </p:cNvSpPr>
            <p:nvPr/>
          </p:nvSpPr>
          <p:spPr bwMode="auto">
            <a:xfrm>
              <a:off x="4439" y="2571"/>
              <a:ext cx="370" cy="13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33534" name="Rectangle 62"/>
            <p:cNvSpPr>
              <a:spLocks noChangeArrowheads="1"/>
            </p:cNvSpPr>
            <p:nvPr/>
          </p:nvSpPr>
          <p:spPr bwMode="auto">
            <a:xfrm>
              <a:off x="4512" y="2597"/>
              <a:ext cx="291"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1" hangingPunct="1">
                <a:spcBef>
                  <a:spcPct val="20000"/>
                </a:spcBef>
                <a:buClr>
                  <a:schemeClr val="tx2"/>
                </a:buClr>
                <a:buSzPct val="115000"/>
              </a:pPr>
              <a:r>
                <a:rPr kumimoji="1" lang="zh-CN" altLang="en-US" sz="1200">
                  <a:solidFill>
                    <a:srgbClr val="000000"/>
                  </a:solidFill>
                  <a:latin typeface="宋体" panose="02010600030101010101" pitchFamily="2" charset="-122"/>
                </a:rPr>
                <a:t>第一层</a:t>
              </a:r>
              <a:endParaRPr kumimoji="1" lang="zh-CN" altLang="en-US" sz="3200" b="1">
                <a:solidFill>
                  <a:schemeClr val="tx1"/>
                </a:solidFill>
              </a:endParaRPr>
            </a:p>
          </p:txBody>
        </p:sp>
        <p:sp>
          <p:nvSpPr>
            <p:cNvPr id="233535" name="Rectangle 63"/>
            <p:cNvSpPr>
              <a:spLocks noChangeArrowheads="1"/>
            </p:cNvSpPr>
            <p:nvPr/>
          </p:nvSpPr>
          <p:spPr bwMode="auto">
            <a:xfrm>
              <a:off x="2039" y="978"/>
              <a:ext cx="369" cy="13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33536" name="Rectangle 64"/>
            <p:cNvSpPr>
              <a:spLocks noChangeArrowheads="1"/>
            </p:cNvSpPr>
            <p:nvPr/>
          </p:nvSpPr>
          <p:spPr bwMode="auto">
            <a:xfrm>
              <a:off x="2111" y="1004"/>
              <a:ext cx="291"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1" hangingPunct="1">
                <a:spcBef>
                  <a:spcPct val="20000"/>
                </a:spcBef>
                <a:buClr>
                  <a:schemeClr val="tx2"/>
                </a:buClr>
                <a:buSzPct val="115000"/>
              </a:pPr>
              <a:r>
                <a:rPr kumimoji="1" lang="zh-CN" altLang="en-US" sz="1200">
                  <a:solidFill>
                    <a:srgbClr val="000000"/>
                  </a:solidFill>
                  <a:latin typeface="宋体" panose="02010600030101010101" pitchFamily="2" charset="-122"/>
                </a:rPr>
                <a:t>慢扰动</a:t>
              </a:r>
              <a:endParaRPr kumimoji="1" lang="zh-CN" altLang="en-US" sz="3200" b="1">
                <a:solidFill>
                  <a:schemeClr val="tx1"/>
                </a:solidFill>
              </a:endParaRPr>
            </a:p>
          </p:txBody>
        </p:sp>
        <p:sp>
          <p:nvSpPr>
            <p:cNvPr id="233537" name="Rectangle 65"/>
            <p:cNvSpPr>
              <a:spLocks noChangeArrowheads="1"/>
            </p:cNvSpPr>
            <p:nvPr/>
          </p:nvSpPr>
          <p:spPr bwMode="auto">
            <a:xfrm>
              <a:off x="1981" y="1511"/>
              <a:ext cx="485" cy="13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33538" name="Rectangle 66"/>
            <p:cNvSpPr>
              <a:spLocks noChangeArrowheads="1"/>
            </p:cNvSpPr>
            <p:nvPr/>
          </p:nvSpPr>
          <p:spPr bwMode="auto">
            <a:xfrm>
              <a:off x="2064" y="1536"/>
              <a:ext cx="388"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1" hangingPunct="1">
                <a:spcBef>
                  <a:spcPct val="20000"/>
                </a:spcBef>
                <a:buClr>
                  <a:schemeClr val="tx2"/>
                </a:buClr>
                <a:buSzPct val="115000"/>
              </a:pPr>
              <a:r>
                <a:rPr kumimoji="1" lang="zh-CN" altLang="en-US" sz="1200">
                  <a:solidFill>
                    <a:srgbClr val="000000"/>
                  </a:solidFill>
                  <a:latin typeface="宋体" panose="02010600030101010101" pitchFamily="2" charset="-122"/>
                </a:rPr>
                <a:t>较慢扰动</a:t>
              </a:r>
              <a:endParaRPr kumimoji="1" lang="zh-CN" altLang="en-US" sz="3200" b="1">
                <a:solidFill>
                  <a:schemeClr val="tx1"/>
                </a:solidFill>
              </a:endParaRPr>
            </a:p>
          </p:txBody>
        </p:sp>
        <p:sp>
          <p:nvSpPr>
            <p:cNvPr id="233539" name="Rectangle 67"/>
            <p:cNvSpPr>
              <a:spLocks noChangeArrowheads="1"/>
            </p:cNvSpPr>
            <p:nvPr/>
          </p:nvSpPr>
          <p:spPr bwMode="auto">
            <a:xfrm>
              <a:off x="1981" y="2044"/>
              <a:ext cx="485" cy="13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33540" name="Rectangle 68"/>
            <p:cNvSpPr>
              <a:spLocks noChangeArrowheads="1"/>
            </p:cNvSpPr>
            <p:nvPr/>
          </p:nvSpPr>
          <p:spPr bwMode="auto">
            <a:xfrm>
              <a:off x="2064" y="2069"/>
              <a:ext cx="388"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1" hangingPunct="1">
                <a:spcBef>
                  <a:spcPct val="20000"/>
                </a:spcBef>
                <a:buClr>
                  <a:schemeClr val="tx2"/>
                </a:buClr>
                <a:buSzPct val="115000"/>
              </a:pPr>
              <a:r>
                <a:rPr kumimoji="1" lang="zh-CN" altLang="en-US" sz="1200">
                  <a:solidFill>
                    <a:srgbClr val="000000"/>
                  </a:solidFill>
                  <a:latin typeface="宋体" panose="02010600030101010101" pitchFamily="2" charset="-122"/>
                </a:rPr>
                <a:t>较快扰动</a:t>
              </a:r>
              <a:endParaRPr kumimoji="1" lang="zh-CN" altLang="en-US" sz="3200" b="1">
                <a:solidFill>
                  <a:schemeClr val="tx1"/>
                </a:solidFill>
              </a:endParaRPr>
            </a:p>
          </p:txBody>
        </p:sp>
        <p:sp>
          <p:nvSpPr>
            <p:cNvPr id="233541" name="Rectangle 69"/>
            <p:cNvSpPr>
              <a:spLocks noChangeArrowheads="1"/>
            </p:cNvSpPr>
            <p:nvPr/>
          </p:nvSpPr>
          <p:spPr bwMode="auto">
            <a:xfrm>
              <a:off x="2039" y="2576"/>
              <a:ext cx="370" cy="13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33542" name="Rectangle 70"/>
            <p:cNvSpPr>
              <a:spLocks noChangeArrowheads="1"/>
            </p:cNvSpPr>
            <p:nvPr/>
          </p:nvSpPr>
          <p:spPr bwMode="auto">
            <a:xfrm>
              <a:off x="2111" y="2602"/>
              <a:ext cx="291"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1" hangingPunct="1">
                <a:spcBef>
                  <a:spcPct val="20000"/>
                </a:spcBef>
                <a:buClr>
                  <a:schemeClr val="tx2"/>
                </a:buClr>
                <a:buSzPct val="115000"/>
              </a:pPr>
              <a:r>
                <a:rPr kumimoji="1" lang="zh-CN" altLang="en-US" sz="1200">
                  <a:solidFill>
                    <a:srgbClr val="000000"/>
                  </a:solidFill>
                  <a:latin typeface="宋体" panose="02010600030101010101" pitchFamily="2" charset="-122"/>
                </a:rPr>
                <a:t>快扰动</a:t>
              </a:r>
              <a:endParaRPr kumimoji="1" lang="zh-CN" altLang="en-US" sz="3200" b="1">
                <a:solidFill>
                  <a:schemeClr val="tx1"/>
                </a:solidFill>
              </a:endParaRPr>
            </a:p>
          </p:txBody>
        </p:sp>
      </p:grpSp>
      <p:sp>
        <p:nvSpPr>
          <p:cNvPr id="71" name="文本框 70">
            <a:extLst>
              <a:ext uri="{FF2B5EF4-FFF2-40B4-BE49-F238E27FC236}">
                <a16:creationId xmlns:a16="http://schemas.microsoft.com/office/drawing/2014/main" id="{9988D7E7-2EC2-4A4F-85A6-21CF056589AD}"/>
              </a:ext>
            </a:extLst>
          </p:cNvPr>
          <p:cNvSpPr txBox="1"/>
          <p:nvPr/>
        </p:nvSpPr>
        <p:spPr>
          <a:xfrm>
            <a:off x="7976448" y="1705752"/>
            <a:ext cx="3553952" cy="502201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38100">
            <a:solidFill>
              <a:schemeClr val="tx1"/>
            </a:solidFill>
          </a:ln>
        </p:spPr>
        <p:txBody>
          <a:bodyPr wrap="square">
            <a:spAutoFit/>
          </a:bodyPr>
          <a:lstStyle/>
          <a:p>
            <a:pPr marL="342900" indent="-342900" algn="just">
              <a:lnSpc>
                <a:spcPct val="150000"/>
              </a:lnSpc>
              <a:buFont typeface="Wingdings" panose="05000000000000000000" pitchFamily="2" charset="2"/>
              <a:buChar char="p"/>
            </a:pPr>
            <a:r>
              <a:rPr lang="zh-CN" altLang="en-US" sz="2400" dirty="0">
                <a:latin typeface="等线" panose="02010600030101010101" pitchFamily="2" charset="-122"/>
                <a:ea typeface="等线" panose="02010600030101010101" pitchFamily="2" charset="-122"/>
              </a:rPr>
              <a:t>按任务或功能分层，在各层之间存在着不同分工；</a:t>
            </a:r>
            <a:endParaRPr lang="en-US" altLang="zh-CN" sz="2400" dirty="0">
              <a:latin typeface="等线" panose="02010600030101010101" pitchFamily="2" charset="-122"/>
              <a:ea typeface="等线" panose="02010600030101010101" pitchFamily="2" charset="-122"/>
            </a:endParaRPr>
          </a:p>
          <a:p>
            <a:pPr marL="342900" indent="-342900" algn="just">
              <a:lnSpc>
                <a:spcPct val="150000"/>
              </a:lnSpc>
              <a:buFont typeface="Wingdings" panose="05000000000000000000" pitchFamily="2" charset="2"/>
              <a:buChar char="p"/>
            </a:pPr>
            <a:r>
              <a:rPr lang="zh-CN" altLang="en-US" sz="2400" dirty="0">
                <a:latin typeface="等线" panose="02010600030101010101" pitchFamily="2" charset="-122"/>
                <a:ea typeface="等线" panose="02010600030101010101" pitchFamily="2" charset="-122"/>
              </a:rPr>
              <a:t>层次越高，任务或功能越复杂，干扰的变化也较慢；</a:t>
            </a:r>
            <a:endParaRPr lang="en-US" altLang="zh-CN" sz="2400" dirty="0">
              <a:latin typeface="等线" panose="02010600030101010101" pitchFamily="2" charset="-122"/>
              <a:ea typeface="等线" panose="02010600030101010101" pitchFamily="2" charset="-122"/>
            </a:endParaRPr>
          </a:p>
          <a:p>
            <a:pPr marL="342900" indent="-342900" algn="just">
              <a:lnSpc>
                <a:spcPct val="150000"/>
              </a:lnSpc>
              <a:buFont typeface="Wingdings" panose="05000000000000000000" pitchFamily="2" charset="2"/>
              <a:buChar char="p"/>
            </a:pPr>
            <a:r>
              <a:rPr lang="zh-CN" altLang="en-US" sz="2400" dirty="0">
                <a:latin typeface="等线" panose="02010600030101010101" pitchFamily="2" charset="-122"/>
                <a:ea typeface="等线" panose="02010600030101010101" pitchFamily="2" charset="-122"/>
              </a:rPr>
              <a:t>低层的任务或功能较简单，干扰的变化也较快。</a:t>
            </a:r>
          </a:p>
        </p:txBody>
      </p:sp>
    </p:spTree>
  </p:cSld>
  <p:clrMapOvr>
    <a:masterClrMapping/>
  </p:clrMapOvr>
  <p:transition>
    <p:newsflash/>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290" name="Rectangle 2"/>
          <p:cNvSpPr>
            <a:spLocks noGrp="1" noChangeArrowheads="1"/>
          </p:cNvSpPr>
          <p:nvPr>
            <p:ph type="title"/>
          </p:nvPr>
        </p:nvSpPr>
        <p:spPr>
          <a:xfrm>
            <a:off x="839416" y="771729"/>
            <a:ext cx="7515225" cy="512763"/>
          </a:xfrm>
        </p:spPr>
        <p:txBody>
          <a:bodyPr/>
          <a:lstStyle/>
          <a:p>
            <a:r>
              <a:rPr lang="zh-CN" altLang="en-US" b="1" dirty="0">
                <a:latin typeface="宋体" panose="02010600030101010101" pitchFamily="2" charset="-122"/>
              </a:rPr>
              <a:t>(3)  大系统多段控制</a:t>
            </a:r>
          </a:p>
        </p:txBody>
      </p:sp>
      <p:sp>
        <p:nvSpPr>
          <p:cNvPr id="41" name="灯片编号占位符 4"/>
          <p:cNvSpPr>
            <a:spLocks noGrp="1"/>
          </p:cNvSpPr>
          <p:nvPr>
            <p:ph type="sldNum" sz="quarter" idx="10"/>
          </p:nvPr>
        </p:nvSpPr>
        <p:spPr/>
        <p:txBody>
          <a:bodyPr/>
          <a:lstStyle/>
          <a:p>
            <a:fld id="{FA1D2507-5D99-480B-A786-DCFDAA324F77}" type="slidenum">
              <a:rPr lang="zh-CN" altLang="en-US"/>
              <a:t>45</a:t>
            </a:fld>
            <a:endParaRPr lang="en-US" altLang="zh-CN"/>
          </a:p>
        </p:txBody>
      </p:sp>
      <p:grpSp>
        <p:nvGrpSpPr>
          <p:cNvPr id="268346" name="Group 58"/>
          <p:cNvGrpSpPr/>
          <p:nvPr/>
        </p:nvGrpSpPr>
        <p:grpSpPr bwMode="auto">
          <a:xfrm>
            <a:off x="983432" y="1864719"/>
            <a:ext cx="7515225" cy="4536081"/>
            <a:chOff x="2171" y="1643"/>
            <a:chExt cx="3241" cy="1897"/>
          </a:xfrm>
        </p:grpSpPr>
        <p:sp>
          <p:nvSpPr>
            <p:cNvPr id="268296" name="Rectangle 8"/>
            <p:cNvSpPr>
              <a:spLocks noChangeArrowheads="1"/>
            </p:cNvSpPr>
            <p:nvPr/>
          </p:nvSpPr>
          <p:spPr bwMode="auto">
            <a:xfrm>
              <a:off x="2171" y="2655"/>
              <a:ext cx="519"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68297" name="Rectangle 9"/>
            <p:cNvSpPr>
              <a:spLocks noChangeArrowheads="1"/>
            </p:cNvSpPr>
            <p:nvPr/>
          </p:nvSpPr>
          <p:spPr bwMode="auto">
            <a:xfrm>
              <a:off x="2171" y="2655"/>
              <a:ext cx="519" cy="253"/>
            </a:xfrm>
            <a:prstGeom prst="rect">
              <a:avLst/>
            </a:prstGeom>
            <a:noFill/>
            <a:ln w="317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68298" name="Rectangle 10"/>
            <p:cNvSpPr>
              <a:spLocks noChangeArrowheads="1"/>
            </p:cNvSpPr>
            <p:nvPr/>
          </p:nvSpPr>
          <p:spPr bwMode="auto">
            <a:xfrm>
              <a:off x="2315" y="2731"/>
              <a:ext cx="299" cy="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1" hangingPunct="1">
                <a:spcBef>
                  <a:spcPct val="20000"/>
                </a:spcBef>
                <a:buClr>
                  <a:schemeClr val="tx2"/>
                </a:buClr>
                <a:buSzPct val="115000"/>
              </a:pPr>
              <a:r>
                <a:rPr kumimoji="1" lang="zh-CN" altLang="en-US" sz="1600">
                  <a:solidFill>
                    <a:srgbClr val="000000"/>
                  </a:solidFill>
                  <a:latin typeface="宋体" panose="02010600030101010101" pitchFamily="2" charset="-122"/>
                </a:rPr>
                <a:t>第一段</a:t>
              </a:r>
              <a:endParaRPr kumimoji="1" lang="zh-CN" altLang="en-US" sz="1600" b="1">
                <a:solidFill>
                  <a:schemeClr val="tx1"/>
                </a:solidFill>
              </a:endParaRPr>
            </a:p>
          </p:txBody>
        </p:sp>
        <p:sp>
          <p:nvSpPr>
            <p:cNvPr id="268299" name="Rectangle 11"/>
            <p:cNvSpPr>
              <a:spLocks noChangeArrowheads="1"/>
            </p:cNvSpPr>
            <p:nvPr/>
          </p:nvSpPr>
          <p:spPr bwMode="auto">
            <a:xfrm>
              <a:off x="3072" y="2640"/>
              <a:ext cx="518"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68300" name="Rectangle 12"/>
            <p:cNvSpPr>
              <a:spLocks noChangeArrowheads="1"/>
            </p:cNvSpPr>
            <p:nvPr/>
          </p:nvSpPr>
          <p:spPr bwMode="auto">
            <a:xfrm>
              <a:off x="3079" y="2655"/>
              <a:ext cx="518" cy="253"/>
            </a:xfrm>
            <a:prstGeom prst="rect">
              <a:avLst/>
            </a:prstGeom>
            <a:noFill/>
            <a:ln w="317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68301" name="Rectangle 13"/>
            <p:cNvSpPr>
              <a:spLocks noChangeArrowheads="1"/>
            </p:cNvSpPr>
            <p:nvPr/>
          </p:nvSpPr>
          <p:spPr bwMode="auto">
            <a:xfrm>
              <a:off x="3207" y="2688"/>
              <a:ext cx="301" cy="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1" hangingPunct="1">
                <a:spcBef>
                  <a:spcPct val="20000"/>
                </a:spcBef>
                <a:buClr>
                  <a:schemeClr val="tx2"/>
                </a:buClr>
                <a:buSzPct val="115000"/>
              </a:pPr>
              <a:r>
                <a:rPr kumimoji="1" lang="zh-CN" altLang="en-US" sz="1600">
                  <a:solidFill>
                    <a:srgbClr val="000000"/>
                  </a:solidFill>
                  <a:latin typeface="宋体" panose="02010600030101010101" pitchFamily="2" charset="-122"/>
                </a:rPr>
                <a:t>第二段</a:t>
              </a:r>
              <a:endParaRPr kumimoji="1" lang="zh-CN" altLang="en-US" sz="1600" b="1">
                <a:solidFill>
                  <a:schemeClr val="tx1"/>
                </a:solidFill>
              </a:endParaRPr>
            </a:p>
          </p:txBody>
        </p:sp>
        <p:sp>
          <p:nvSpPr>
            <p:cNvPr id="268302" name="Rectangle 14"/>
            <p:cNvSpPr>
              <a:spLocks noChangeArrowheads="1"/>
            </p:cNvSpPr>
            <p:nvPr/>
          </p:nvSpPr>
          <p:spPr bwMode="auto">
            <a:xfrm>
              <a:off x="4893" y="2655"/>
              <a:ext cx="519"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68303" name="Rectangle 15"/>
            <p:cNvSpPr>
              <a:spLocks noChangeArrowheads="1"/>
            </p:cNvSpPr>
            <p:nvPr/>
          </p:nvSpPr>
          <p:spPr bwMode="auto">
            <a:xfrm>
              <a:off x="4893" y="2655"/>
              <a:ext cx="519" cy="253"/>
            </a:xfrm>
            <a:prstGeom prst="rect">
              <a:avLst/>
            </a:prstGeom>
            <a:noFill/>
            <a:ln w="317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68304" name="Rectangle 16"/>
            <p:cNvSpPr>
              <a:spLocks noChangeArrowheads="1"/>
            </p:cNvSpPr>
            <p:nvPr/>
          </p:nvSpPr>
          <p:spPr bwMode="auto">
            <a:xfrm>
              <a:off x="5026" y="2688"/>
              <a:ext cx="251" cy="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1" hangingPunct="1">
                <a:spcBef>
                  <a:spcPct val="20000"/>
                </a:spcBef>
                <a:buClr>
                  <a:schemeClr val="tx2"/>
                </a:buClr>
                <a:buSzPct val="115000"/>
              </a:pPr>
              <a:r>
                <a:rPr kumimoji="1" lang="zh-CN" altLang="en-US" sz="1600">
                  <a:solidFill>
                    <a:srgbClr val="000000"/>
                  </a:solidFill>
                  <a:latin typeface="宋体" panose="02010600030101010101" pitchFamily="2" charset="-122"/>
                </a:rPr>
                <a:t>第</a:t>
              </a:r>
              <a:r>
                <a:rPr kumimoji="1" lang="en-US" altLang="zh-CN" sz="1600">
                  <a:solidFill>
                    <a:srgbClr val="000000"/>
                  </a:solidFill>
                  <a:latin typeface="宋体" panose="02010600030101010101" pitchFamily="2" charset="-122"/>
                </a:rPr>
                <a:t>n</a:t>
              </a:r>
              <a:r>
                <a:rPr kumimoji="1" lang="zh-CN" altLang="en-US" sz="1600">
                  <a:solidFill>
                    <a:srgbClr val="000000"/>
                  </a:solidFill>
                  <a:latin typeface="宋体" panose="02010600030101010101" pitchFamily="2" charset="-122"/>
                </a:rPr>
                <a:t>段</a:t>
              </a:r>
              <a:endParaRPr kumimoji="1" lang="zh-CN" altLang="en-US" sz="1600" b="1">
                <a:solidFill>
                  <a:schemeClr val="tx1"/>
                </a:solidFill>
              </a:endParaRPr>
            </a:p>
          </p:txBody>
        </p:sp>
        <p:sp>
          <p:nvSpPr>
            <p:cNvPr id="268305" name="Rectangle 17"/>
            <p:cNvSpPr>
              <a:spLocks noChangeArrowheads="1"/>
            </p:cNvSpPr>
            <p:nvPr/>
          </p:nvSpPr>
          <p:spPr bwMode="auto">
            <a:xfrm>
              <a:off x="2171" y="2022"/>
              <a:ext cx="3111"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68306" name="Rectangle 18"/>
            <p:cNvSpPr>
              <a:spLocks noChangeArrowheads="1"/>
            </p:cNvSpPr>
            <p:nvPr/>
          </p:nvSpPr>
          <p:spPr bwMode="auto">
            <a:xfrm>
              <a:off x="2171" y="2022"/>
              <a:ext cx="3111" cy="253"/>
            </a:xfrm>
            <a:prstGeom prst="rect">
              <a:avLst/>
            </a:prstGeom>
            <a:noFill/>
            <a:ln w="317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68307" name="Rectangle 19"/>
            <p:cNvSpPr>
              <a:spLocks noChangeArrowheads="1"/>
            </p:cNvSpPr>
            <p:nvPr/>
          </p:nvSpPr>
          <p:spPr bwMode="auto">
            <a:xfrm>
              <a:off x="3525" y="2064"/>
              <a:ext cx="398"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1" hangingPunct="1">
                <a:spcBef>
                  <a:spcPct val="20000"/>
                </a:spcBef>
                <a:buClr>
                  <a:schemeClr val="tx2"/>
                </a:buClr>
                <a:buSzPct val="115000"/>
              </a:pPr>
              <a:r>
                <a:rPr kumimoji="1" lang="zh-CN" altLang="en-US" sz="1600">
                  <a:solidFill>
                    <a:srgbClr val="000000"/>
                  </a:solidFill>
                  <a:latin typeface="宋体" panose="02010600030101010101" pitchFamily="2" charset="-122"/>
                </a:rPr>
                <a:t>协调模块</a:t>
              </a:r>
              <a:endParaRPr kumimoji="1" lang="zh-CN" altLang="en-US" sz="1600" b="1">
                <a:solidFill>
                  <a:schemeClr val="tx1"/>
                </a:solidFill>
              </a:endParaRPr>
            </a:p>
          </p:txBody>
        </p:sp>
        <p:sp>
          <p:nvSpPr>
            <p:cNvPr id="268308" name="Rectangle 20"/>
            <p:cNvSpPr>
              <a:spLocks noChangeArrowheads="1"/>
            </p:cNvSpPr>
            <p:nvPr/>
          </p:nvSpPr>
          <p:spPr bwMode="auto">
            <a:xfrm>
              <a:off x="2171" y="3287"/>
              <a:ext cx="3241"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68309" name="Rectangle 21"/>
            <p:cNvSpPr>
              <a:spLocks noChangeArrowheads="1"/>
            </p:cNvSpPr>
            <p:nvPr/>
          </p:nvSpPr>
          <p:spPr bwMode="auto">
            <a:xfrm>
              <a:off x="2171" y="3287"/>
              <a:ext cx="3241" cy="253"/>
            </a:xfrm>
            <a:prstGeom prst="rect">
              <a:avLst/>
            </a:prstGeom>
            <a:noFill/>
            <a:ln w="317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68310" name="Rectangle 22"/>
            <p:cNvSpPr>
              <a:spLocks noChangeArrowheads="1"/>
            </p:cNvSpPr>
            <p:nvPr/>
          </p:nvSpPr>
          <p:spPr bwMode="auto">
            <a:xfrm>
              <a:off x="3492" y="3364"/>
              <a:ext cx="696"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1" hangingPunct="1">
                <a:spcBef>
                  <a:spcPct val="20000"/>
                </a:spcBef>
                <a:buClr>
                  <a:schemeClr val="tx2"/>
                </a:buClr>
                <a:buSzPct val="115000"/>
              </a:pPr>
              <a:r>
                <a:rPr kumimoji="1" lang="zh-CN" altLang="en-US" sz="1600">
                  <a:solidFill>
                    <a:srgbClr val="000000"/>
                  </a:solidFill>
                  <a:latin typeface="宋体" panose="02010600030101010101" pitchFamily="2" charset="-122"/>
                </a:rPr>
                <a:t>被控对象或过程</a:t>
              </a:r>
              <a:endParaRPr kumimoji="1" lang="zh-CN" altLang="en-US" sz="1600" b="1">
                <a:solidFill>
                  <a:schemeClr val="tx1"/>
                </a:solidFill>
              </a:endParaRPr>
            </a:p>
          </p:txBody>
        </p:sp>
        <p:sp>
          <p:nvSpPr>
            <p:cNvPr id="268311" name="Rectangle 23"/>
            <p:cNvSpPr>
              <a:spLocks noChangeArrowheads="1"/>
            </p:cNvSpPr>
            <p:nvPr/>
          </p:nvSpPr>
          <p:spPr bwMode="auto">
            <a:xfrm>
              <a:off x="4164" y="2640"/>
              <a:ext cx="224" cy="1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1" hangingPunct="1">
                <a:spcBef>
                  <a:spcPct val="20000"/>
                </a:spcBef>
                <a:buClr>
                  <a:schemeClr val="tx2"/>
                </a:buClr>
                <a:buSzPct val="115000"/>
              </a:pPr>
              <a:r>
                <a:rPr kumimoji="1" lang="zh-CN" altLang="en-US" sz="1800" b="1">
                  <a:solidFill>
                    <a:srgbClr val="000000"/>
                  </a:solidFill>
                </a:rPr>
                <a:t>……</a:t>
              </a:r>
              <a:endParaRPr kumimoji="1" lang="zh-CN" altLang="en-US" sz="1800" b="1">
                <a:solidFill>
                  <a:schemeClr val="tx1"/>
                </a:solidFill>
              </a:endParaRPr>
            </a:p>
          </p:txBody>
        </p:sp>
        <p:sp>
          <p:nvSpPr>
            <p:cNvPr id="268312" name="Freeform 24"/>
            <p:cNvSpPr/>
            <p:nvPr/>
          </p:nvSpPr>
          <p:spPr bwMode="auto">
            <a:xfrm>
              <a:off x="2301" y="2908"/>
              <a:ext cx="259" cy="379"/>
            </a:xfrm>
            <a:custGeom>
              <a:avLst/>
              <a:gdLst>
                <a:gd name="T0" fmla="*/ 259 w 518"/>
                <a:gd name="T1" fmla="*/ 758 h 758"/>
                <a:gd name="T2" fmla="*/ 0 w 518"/>
                <a:gd name="T3" fmla="*/ 613 h 758"/>
                <a:gd name="T4" fmla="*/ 172 w 518"/>
                <a:gd name="T5" fmla="*/ 613 h 758"/>
                <a:gd name="T6" fmla="*/ 172 w 518"/>
                <a:gd name="T7" fmla="*/ 147 h 758"/>
                <a:gd name="T8" fmla="*/ 0 w 518"/>
                <a:gd name="T9" fmla="*/ 147 h 758"/>
                <a:gd name="T10" fmla="*/ 259 w 518"/>
                <a:gd name="T11" fmla="*/ 0 h 758"/>
                <a:gd name="T12" fmla="*/ 518 w 518"/>
                <a:gd name="T13" fmla="*/ 147 h 758"/>
                <a:gd name="T14" fmla="*/ 348 w 518"/>
                <a:gd name="T15" fmla="*/ 147 h 758"/>
                <a:gd name="T16" fmla="*/ 348 w 518"/>
                <a:gd name="T17" fmla="*/ 613 h 758"/>
                <a:gd name="T18" fmla="*/ 518 w 518"/>
                <a:gd name="T19" fmla="*/ 613 h 758"/>
                <a:gd name="T20" fmla="*/ 259 w 518"/>
                <a:gd name="T21" fmla="*/ 758 h 7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8" h="758">
                  <a:moveTo>
                    <a:pt x="259" y="758"/>
                  </a:moveTo>
                  <a:lnTo>
                    <a:pt x="0" y="613"/>
                  </a:lnTo>
                  <a:lnTo>
                    <a:pt x="172" y="613"/>
                  </a:lnTo>
                  <a:lnTo>
                    <a:pt x="172" y="147"/>
                  </a:lnTo>
                  <a:lnTo>
                    <a:pt x="0" y="147"/>
                  </a:lnTo>
                  <a:lnTo>
                    <a:pt x="259" y="0"/>
                  </a:lnTo>
                  <a:lnTo>
                    <a:pt x="518" y="147"/>
                  </a:lnTo>
                  <a:lnTo>
                    <a:pt x="348" y="147"/>
                  </a:lnTo>
                  <a:lnTo>
                    <a:pt x="348" y="613"/>
                  </a:lnTo>
                  <a:lnTo>
                    <a:pt x="518" y="613"/>
                  </a:lnTo>
                  <a:lnTo>
                    <a:pt x="259" y="758"/>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68313" name="Freeform 25"/>
            <p:cNvSpPr/>
            <p:nvPr/>
          </p:nvSpPr>
          <p:spPr bwMode="auto">
            <a:xfrm>
              <a:off x="2301" y="2908"/>
              <a:ext cx="259" cy="379"/>
            </a:xfrm>
            <a:custGeom>
              <a:avLst/>
              <a:gdLst>
                <a:gd name="T0" fmla="*/ 259 w 518"/>
                <a:gd name="T1" fmla="*/ 758 h 758"/>
                <a:gd name="T2" fmla="*/ 0 w 518"/>
                <a:gd name="T3" fmla="*/ 613 h 758"/>
                <a:gd name="T4" fmla="*/ 172 w 518"/>
                <a:gd name="T5" fmla="*/ 613 h 758"/>
                <a:gd name="T6" fmla="*/ 172 w 518"/>
                <a:gd name="T7" fmla="*/ 147 h 758"/>
                <a:gd name="T8" fmla="*/ 0 w 518"/>
                <a:gd name="T9" fmla="*/ 147 h 758"/>
                <a:gd name="T10" fmla="*/ 259 w 518"/>
                <a:gd name="T11" fmla="*/ 0 h 758"/>
                <a:gd name="T12" fmla="*/ 518 w 518"/>
                <a:gd name="T13" fmla="*/ 147 h 758"/>
                <a:gd name="T14" fmla="*/ 348 w 518"/>
                <a:gd name="T15" fmla="*/ 147 h 758"/>
                <a:gd name="T16" fmla="*/ 348 w 518"/>
                <a:gd name="T17" fmla="*/ 613 h 758"/>
                <a:gd name="T18" fmla="*/ 518 w 518"/>
                <a:gd name="T19" fmla="*/ 613 h 758"/>
                <a:gd name="T20" fmla="*/ 259 w 518"/>
                <a:gd name="T21" fmla="*/ 758 h 7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8" h="758">
                  <a:moveTo>
                    <a:pt x="259" y="758"/>
                  </a:moveTo>
                  <a:lnTo>
                    <a:pt x="0" y="613"/>
                  </a:lnTo>
                  <a:lnTo>
                    <a:pt x="172" y="613"/>
                  </a:lnTo>
                  <a:lnTo>
                    <a:pt x="172" y="147"/>
                  </a:lnTo>
                  <a:lnTo>
                    <a:pt x="0" y="147"/>
                  </a:lnTo>
                  <a:lnTo>
                    <a:pt x="259" y="0"/>
                  </a:lnTo>
                  <a:lnTo>
                    <a:pt x="518" y="147"/>
                  </a:lnTo>
                  <a:lnTo>
                    <a:pt x="348" y="147"/>
                  </a:lnTo>
                  <a:lnTo>
                    <a:pt x="348" y="613"/>
                  </a:lnTo>
                  <a:lnTo>
                    <a:pt x="518" y="613"/>
                  </a:lnTo>
                  <a:lnTo>
                    <a:pt x="259" y="758"/>
                  </a:lnTo>
                  <a:close/>
                </a:path>
              </a:pathLst>
            </a:custGeom>
            <a:noFill/>
            <a:ln w="3175">
              <a:solidFill>
                <a:srgbClr val="000000"/>
              </a:solidFill>
              <a:prstDash val="solid"/>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68314" name="Freeform 26"/>
            <p:cNvSpPr/>
            <p:nvPr/>
          </p:nvSpPr>
          <p:spPr bwMode="auto">
            <a:xfrm>
              <a:off x="3208" y="2908"/>
              <a:ext cx="260" cy="379"/>
            </a:xfrm>
            <a:custGeom>
              <a:avLst/>
              <a:gdLst>
                <a:gd name="T0" fmla="*/ 259 w 518"/>
                <a:gd name="T1" fmla="*/ 758 h 758"/>
                <a:gd name="T2" fmla="*/ 0 w 518"/>
                <a:gd name="T3" fmla="*/ 613 h 758"/>
                <a:gd name="T4" fmla="*/ 171 w 518"/>
                <a:gd name="T5" fmla="*/ 613 h 758"/>
                <a:gd name="T6" fmla="*/ 171 w 518"/>
                <a:gd name="T7" fmla="*/ 147 h 758"/>
                <a:gd name="T8" fmla="*/ 0 w 518"/>
                <a:gd name="T9" fmla="*/ 147 h 758"/>
                <a:gd name="T10" fmla="*/ 259 w 518"/>
                <a:gd name="T11" fmla="*/ 0 h 758"/>
                <a:gd name="T12" fmla="*/ 518 w 518"/>
                <a:gd name="T13" fmla="*/ 147 h 758"/>
                <a:gd name="T14" fmla="*/ 348 w 518"/>
                <a:gd name="T15" fmla="*/ 147 h 758"/>
                <a:gd name="T16" fmla="*/ 348 w 518"/>
                <a:gd name="T17" fmla="*/ 613 h 758"/>
                <a:gd name="T18" fmla="*/ 518 w 518"/>
                <a:gd name="T19" fmla="*/ 613 h 758"/>
                <a:gd name="T20" fmla="*/ 259 w 518"/>
                <a:gd name="T21" fmla="*/ 758 h 7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8" h="758">
                  <a:moveTo>
                    <a:pt x="259" y="758"/>
                  </a:moveTo>
                  <a:lnTo>
                    <a:pt x="0" y="613"/>
                  </a:lnTo>
                  <a:lnTo>
                    <a:pt x="171" y="613"/>
                  </a:lnTo>
                  <a:lnTo>
                    <a:pt x="171" y="147"/>
                  </a:lnTo>
                  <a:lnTo>
                    <a:pt x="0" y="147"/>
                  </a:lnTo>
                  <a:lnTo>
                    <a:pt x="259" y="0"/>
                  </a:lnTo>
                  <a:lnTo>
                    <a:pt x="518" y="147"/>
                  </a:lnTo>
                  <a:lnTo>
                    <a:pt x="348" y="147"/>
                  </a:lnTo>
                  <a:lnTo>
                    <a:pt x="348" y="613"/>
                  </a:lnTo>
                  <a:lnTo>
                    <a:pt x="518" y="613"/>
                  </a:lnTo>
                  <a:lnTo>
                    <a:pt x="259" y="758"/>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68315" name="Freeform 27"/>
            <p:cNvSpPr/>
            <p:nvPr/>
          </p:nvSpPr>
          <p:spPr bwMode="auto">
            <a:xfrm>
              <a:off x="3208" y="2908"/>
              <a:ext cx="260" cy="379"/>
            </a:xfrm>
            <a:custGeom>
              <a:avLst/>
              <a:gdLst>
                <a:gd name="T0" fmla="*/ 259 w 518"/>
                <a:gd name="T1" fmla="*/ 758 h 758"/>
                <a:gd name="T2" fmla="*/ 0 w 518"/>
                <a:gd name="T3" fmla="*/ 613 h 758"/>
                <a:gd name="T4" fmla="*/ 171 w 518"/>
                <a:gd name="T5" fmla="*/ 613 h 758"/>
                <a:gd name="T6" fmla="*/ 171 w 518"/>
                <a:gd name="T7" fmla="*/ 147 h 758"/>
                <a:gd name="T8" fmla="*/ 0 w 518"/>
                <a:gd name="T9" fmla="*/ 147 h 758"/>
                <a:gd name="T10" fmla="*/ 259 w 518"/>
                <a:gd name="T11" fmla="*/ 0 h 758"/>
                <a:gd name="T12" fmla="*/ 518 w 518"/>
                <a:gd name="T13" fmla="*/ 147 h 758"/>
                <a:gd name="T14" fmla="*/ 348 w 518"/>
                <a:gd name="T15" fmla="*/ 147 h 758"/>
                <a:gd name="T16" fmla="*/ 348 w 518"/>
                <a:gd name="T17" fmla="*/ 613 h 758"/>
                <a:gd name="T18" fmla="*/ 518 w 518"/>
                <a:gd name="T19" fmla="*/ 613 h 758"/>
                <a:gd name="T20" fmla="*/ 259 w 518"/>
                <a:gd name="T21" fmla="*/ 758 h 7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8" h="758">
                  <a:moveTo>
                    <a:pt x="259" y="758"/>
                  </a:moveTo>
                  <a:lnTo>
                    <a:pt x="0" y="613"/>
                  </a:lnTo>
                  <a:lnTo>
                    <a:pt x="171" y="613"/>
                  </a:lnTo>
                  <a:lnTo>
                    <a:pt x="171" y="147"/>
                  </a:lnTo>
                  <a:lnTo>
                    <a:pt x="0" y="147"/>
                  </a:lnTo>
                  <a:lnTo>
                    <a:pt x="259" y="0"/>
                  </a:lnTo>
                  <a:lnTo>
                    <a:pt x="518" y="147"/>
                  </a:lnTo>
                  <a:lnTo>
                    <a:pt x="348" y="147"/>
                  </a:lnTo>
                  <a:lnTo>
                    <a:pt x="348" y="613"/>
                  </a:lnTo>
                  <a:lnTo>
                    <a:pt x="518" y="613"/>
                  </a:lnTo>
                  <a:lnTo>
                    <a:pt x="259" y="758"/>
                  </a:lnTo>
                  <a:close/>
                </a:path>
              </a:pathLst>
            </a:custGeom>
            <a:noFill/>
            <a:ln w="3175">
              <a:solidFill>
                <a:srgbClr val="000000"/>
              </a:solidFill>
              <a:prstDash val="solid"/>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68316" name="Freeform 28"/>
            <p:cNvSpPr/>
            <p:nvPr/>
          </p:nvSpPr>
          <p:spPr bwMode="auto">
            <a:xfrm>
              <a:off x="4116" y="2908"/>
              <a:ext cx="259" cy="379"/>
            </a:xfrm>
            <a:custGeom>
              <a:avLst/>
              <a:gdLst>
                <a:gd name="T0" fmla="*/ 260 w 519"/>
                <a:gd name="T1" fmla="*/ 758 h 758"/>
                <a:gd name="T2" fmla="*/ 0 w 519"/>
                <a:gd name="T3" fmla="*/ 613 h 758"/>
                <a:gd name="T4" fmla="*/ 172 w 519"/>
                <a:gd name="T5" fmla="*/ 613 h 758"/>
                <a:gd name="T6" fmla="*/ 172 w 519"/>
                <a:gd name="T7" fmla="*/ 147 h 758"/>
                <a:gd name="T8" fmla="*/ 0 w 519"/>
                <a:gd name="T9" fmla="*/ 147 h 758"/>
                <a:gd name="T10" fmla="*/ 260 w 519"/>
                <a:gd name="T11" fmla="*/ 0 h 758"/>
                <a:gd name="T12" fmla="*/ 519 w 519"/>
                <a:gd name="T13" fmla="*/ 147 h 758"/>
                <a:gd name="T14" fmla="*/ 349 w 519"/>
                <a:gd name="T15" fmla="*/ 147 h 758"/>
                <a:gd name="T16" fmla="*/ 349 w 519"/>
                <a:gd name="T17" fmla="*/ 613 h 758"/>
                <a:gd name="T18" fmla="*/ 519 w 519"/>
                <a:gd name="T19" fmla="*/ 613 h 758"/>
                <a:gd name="T20" fmla="*/ 260 w 519"/>
                <a:gd name="T21" fmla="*/ 758 h 7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9" h="758">
                  <a:moveTo>
                    <a:pt x="260" y="758"/>
                  </a:moveTo>
                  <a:lnTo>
                    <a:pt x="0" y="613"/>
                  </a:lnTo>
                  <a:lnTo>
                    <a:pt x="172" y="613"/>
                  </a:lnTo>
                  <a:lnTo>
                    <a:pt x="172" y="147"/>
                  </a:lnTo>
                  <a:lnTo>
                    <a:pt x="0" y="147"/>
                  </a:lnTo>
                  <a:lnTo>
                    <a:pt x="260" y="0"/>
                  </a:lnTo>
                  <a:lnTo>
                    <a:pt x="519" y="147"/>
                  </a:lnTo>
                  <a:lnTo>
                    <a:pt x="349" y="147"/>
                  </a:lnTo>
                  <a:lnTo>
                    <a:pt x="349" y="613"/>
                  </a:lnTo>
                  <a:lnTo>
                    <a:pt x="519" y="613"/>
                  </a:lnTo>
                  <a:lnTo>
                    <a:pt x="260" y="758"/>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68317" name="Freeform 29"/>
            <p:cNvSpPr/>
            <p:nvPr/>
          </p:nvSpPr>
          <p:spPr bwMode="auto">
            <a:xfrm>
              <a:off x="4116" y="2908"/>
              <a:ext cx="259" cy="379"/>
            </a:xfrm>
            <a:custGeom>
              <a:avLst/>
              <a:gdLst>
                <a:gd name="T0" fmla="*/ 260 w 519"/>
                <a:gd name="T1" fmla="*/ 758 h 758"/>
                <a:gd name="T2" fmla="*/ 0 w 519"/>
                <a:gd name="T3" fmla="*/ 613 h 758"/>
                <a:gd name="T4" fmla="*/ 172 w 519"/>
                <a:gd name="T5" fmla="*/ 613 h 758"/>
                <a:gd name="T6" fmla="*/ 172 w 519"/>
                <a:gd name="T7" fmla="*/ 147 h 758"/>
                <a:gd name="T8" fmla="*/ 0 w 519"/>
                <a:gd name="T9" fmla="*/ 147 h 758"/>
                <a:gd name="T10" fmla="*/ 260 w 519"/>
                <a:gd name="T11" fmla="*/ 0 h 758"/>
                <a:gd name="T12" fmla="*/ 519 w 519"/>
                <a:gd name="T13" fmla="*/ 147 h 758"/>
                <a:gd name="T14" fmla="*/ 349 w 519"/>
                <a:gd name="T15" fmla="*/ 147 h 758"/>
                <a:gd name="T16" fmla="*/ 349 w 519"/>
                <a:gd name="T17" fmla="*/ 613 h 758"/>
                <a:gd name="T18" fmla="*/ 519 w 519"/>
                <a:gd name="T19" fmla="*/ 613 h 758"/>
                <a:gd name="T20" fmla="*/ 260 w 519"/>
                <a:gd name="T21" fmla="*/ 758 h 7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9" h="758">
                  <a:moveTo>
                    <a:pt x="260" y="758"/>
                  </a:moveTo>
                  <a:lnTo>
                    <a:pt x="0" y="613"/>
                  </a:lnTo>
                  <a:lnTo>
                    <a:pt x="172" y="613"/>
                  </a:lnTo>
                  <a:lnTo>
                    <a:pt x="172" y="147"/>
                  </a:lnTo>
                  <a:lnTo>
                    <a:pt x="0" y="147"/>
                  </a:lnTo>
                  <a:lnTo>
                    <a:pt x="260" y="0"/>
                  </a:lnTo>
                  <a:lnTo>
                    <a:pt x="519" y="147"/>
                  </a:lnTo>
                  <a:lnTo>
                    <a:pt x="349" y="147"/>
                  </a:lnTo>
                  <a:lnTo>
                    <a:pt x="349" y="613"/>
                  </a:lnTo>
                  <a:lnTo>
                    <a:pt x="519" y="613"/>
                  </a:lnTo>
                  <a:lnTo>
                    <a:pt x="260" y="758"/>
                  </a:lnTo>
                  <a:close/>
                </a:path>
              </a:pathLst>
            </a:custGeom>
            <a:noFill/>
            <a:ln w="3175">
              <a:solidFill>
                <a:srgbClr val="000000"/>
              </a:solidFill>
              <a:prstDash val="solid"/>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68318" name="Freeform 30"/>
            <p:cNvSpPr/>
            <p:nvPr/>
          </p:nvSpPr>
          <p:spPr bwMode="auto">
            <a:xfrm>
              <a:off x="5023" y="2908"/>
              <a:ext cx="259" cy="379"/>
            </a:xfrm>
            <a:custGeom>
              <a:avLst/>
              <a:gdLst>
                <a:gd name="T0" fmla="*/ 259 w 518"/>
                <a:gd name="T1" fmla="*/ 758 h 758"/>
                <a:gd name="T2" fmla="*/ 0 w 518"/>
                <a:gd name="T3" fmla="*/ 613 h 758"/>
                <a:gd name="T4" fmla="*/ 172 w 518"/>
                <a:gd name="T5" fmla="*/ 613 h 758"/>
                <a:gd name="T6" fmla="*/ 172 w 518"/>
                <a:gd name="T7" fmla="*/ 147 h 758"/>
                <a:gd name="T8" fmla="*/ 0 w 518"/>
                <a:gd name="T9" fmla="*/ 147 h 758"/>
                <a:gd name="T10" fmla="*/ 259 w 518"/>
                <a:gd name="T11" fmla="*/ 0 h 758"/>
                <a:gd name="T12" fmla="*/ 518 w 518"/>
                <a:gd name="T13" fmla="*/ 147 h 758"/>
                <a:gd name="T14" fmla="*/ 348 w 518"/>
                <a:gd name="T15" fmla="*/ 147 h 758"/>
                <a:gd name="T16" fmla="*/ 348 w 518"/>
                <a:gd name="T17" fmla="*/ 613 h 758"/>
                <a:gd name="T18" fmla="*/ 518 w 518"/>
                <a:gd name="T19" fmla="*/ 613 h 758"/>
                <a:gd name="T20" fmla="*/ 259 w 518"/>
                <a:gd name="T21" fmla="*/ 758 h 7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8" h="758">
                  <a:moveTo>
                    <a:pt x="259" y="758"/>
                  </a:moveTo>
                  <a:lnTo>
                    <a:pt x="0" y="613"/>
                  </a:lnTo>
                  <a:lnTo>
                    <a:pt x="172" y="613"/>
                  </a:lnTo>
                  <a:lnTo>
                    <a:pt x="172" y="147"/>
                  </a:lnTo>
                  <a:lnTo>
                    <a:pt x="0" y="147"/>
                  </a:lnTo>
                  <a:lnTo>
                    <a:pt x="259" y="0"/>
                  </a:lnTo>
                  <a:lnTo>
                    <a:pt x="518" y="147"/>
                  </a:lnTo>
                  <a:lnTo>
                    <a:pt x="348" y="147"/>
                  </a:lnTo>
                  <a:lnTo>
                    <a:pt x="348" y="613"/>
                  </a:lnTo>
                  <a:lnTo>
                    <a:pt x="518" y="613"/>
                  </a:lnTo>
                  <a:lnTo>
                    <a:pt x="259" y="758"/>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68319" name="Freeform 31"/>
            <p:cNvSpPr/>
            <p:nvPr/>
          </p:nvSpPr>
          <p:spPr bwMode="auto">
            <a:xfrm>
              <a:off x="5023" y="2908"/>
              <a:ext cx="259" cy="379"/>
            </a:xfrm>
            <a:custGeom>
              <a:avLst/>
              <a:gdLst>
                <a:gd name="T0" fmla="*/ 259 w 518"/>
                <a:gd name="T1" fmla="*/ 758 h 758"/>
                <a:gd name="T2" fmla="*/ 0 w 518"/>
                <a:gd name="T3" fmla="*/ 613 h 758"/>
                <a:gd name="T4" fmla="*/ 172 w 518"/>
                <a:gd name="T5" fmla="*/ 613 h 758"/>
                <a:gd name="T6" fmla="*/ 172 w 518"/>
                <a:gd name="T7" fmla="*/ 147 h 758"/>
                <a:gd name="T8" fmla="*/ 0 w 518"/>
                <a:gd name="T9" fmla="*/ 147 h 758"/>
                <a:gd name="T10" fmla="*/ 259 w 518"/>
                <a:gd name="T11" fmla="*/ 0 h 758"/>
                <a:gd name="T12" fmla="*/ 518 w 518"/>
                <a:gd name="T13" fmla="*/ 147 h 758"/>
                <a:gd name="T14" fmla="*/ 348 w 518"/>
                <a:gd name="T15" fmla="*/ 147 h 758"/>
                <a:gd name="T16" fmla="*/ 348 w 518"/>
                <a:gd name="T17" fmla="*/ 613 h 758"/>
                <a:gd name="T18" fmla="*/ 518 w 518"/>
                <a:gd name="T19" fmla="*/ 613 h 758"/>
                <a:gd name="T20" fmla="*/ 259 w 518"/>
                <a:gd name="T21" fmla="*/ 758 h 7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8" h="758">
                  <a:moveTo>
                    <a:pt x="259" y="758"/>
                  </a:moveTo>
                  <a:lnTo>
                    <a:pt x="0" y="613"/>
                  </a:lnTo>
                  <a:lnTo>
                    <a:pt x="172" y="613"/>
                  </a:lnTo>
                  <a:lnTo>
                    <a:pt x="172" y="147"/>
                  </a:lnTo>
                  <a:lnTo>
                    <a:pt x="0" y="147"/>
                  </a:lnTo>
                  <a:lnTo>
                    <a:pt x="259" y="0"/>
                  </a:lnTo>
                  <a:lnTo>
                    <a:pt x="518" y="147"/>
                  </a:lnTo>
                  <a:lnTo>
                    <a:pt x="348" y="147"/>
                  </a:lnTo>
                  <a:lnTo>
                    <a:pt x="348" y="613"/>
                  </a:lnTo>
                  <a:lnTo>
                    <a:pt x="518" y="613"/>
                  </a:lnTo>
                  <a:lnTo>
                    <a:pt x="259" y="758"/>
                  </a:lnTo>
                  <a:close/>
                </a:path>
              </a:pathLst>
            </a:custGeom>
            <a:noFill/>
            <a:ln w="3175">
              <a:solidFill>
                <a:srgbClr val="000000"/>
              </a:solidFill>
              <a:prstDash val="solid"/>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68320" name="Freeform 32"/>
            <p:cNvSpPr/>
            <p:nvPr/>
          </p:nvSpPr>
          <p:spPr bwMode="auto">
            <a:xfrm>
              <a:off x="2301" y="2275"/>
              <a:ext cx="259" cy="380"/>
            </a:xfrm>
            <a:custGeom>
              <a:avLst/>
              <a:gdLst>
                <a:gd name="T0" fmla="*/ 259 w 518"/>
                <a:gd name="T1" fmla="*/ 759 h 759"/>
                <a:gd name="T2" fmla="*/ 0 w 518"/>
                <a:gd name="T3" fmla="*/ 613 h 759"/>
                <a:gd name="T4" fmla="*/ 172 w 518"/>
                <a:gd name="T5" fmla="*/ 613 h 759"/>
                <a:gd name="T6" fmla="*/ 172 w 518"/>
                <a:gd name="T7" fmla="*/ 145 h 759"/>
                <a:gd name="T8" fmla="*/ 0 w 518"/>
                <a:gd name="T9" fmla="*/ 145 h 759"/>
                <a:gd name="T10" fmla="*/ 259 w 518"/>
                <a:gd name="T11" fmla="*/ 0 h 759"/>
                <a:gd name="T12" fmla="*/ 518 w 518"/>
                <a:gd name="T13" fmla="*/ 145 h 759"/>
                <a:gd name="T14" fmla="*/ 348 w 518"/>
                <a:gd name="T15" fmla="*/ 145 h 759"/>
                <a:gd name="T16" fmla="*/ 348 w 518"/>
                <a:gd name="T17" fmla="*/ 613 h 759"/>
                <a:gd name="T18" fmla="*/ 518 w 518"/>
                <a:gd name="T19" fmla="*/ 613 h 759"/>
                <a:gd name="T20" fmla="*/ 259 w 518"/>
                <a:gd name="T21" fmla="*/ 759 h 7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8" h="759">
                  <a:moveTo>
                    <a:pt x="259" y="759"/>
                  </a:moveTo>
                  <a:lnTo>
                    <a:pt x="0" y="613"/>
                  </a:lnTo>
                  <a:lnTo>
                    <a:pt x="172" y="613"/>
                  </a:lnTo>
                  <a:lnTo>
                    <a:pt x="172" y="145"/>
                  </a:lnTo>
                  <a:lnTo>
                    <a:pt x="0" y="145"/>
                  </a:lnTo>
                  <a:lnTo>
                    <a:pt x="259" y="0"/>
                  </a:lnTo>
                  <a:lnTo>
                    <a:pt x="518" y="145"/>
                  </a:lnTo>
                  <a:lnTo>
                    <a:pt x="348" y="145"/>
                  </a:lnTo>
                  <a:lnTo>
                    <a:pt x="348" y="613"/>
                  </a:lnTo>
                  <a:lnTo>
                    <a:pt x="518" y="613"/>
                  </a:lnTo>
                  <a:lnTo>
                    <a:pt x="259" y="759"/>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68321" name="Freeform 33"/>
            <p:cNvSpPr/>
            <p:nvPr/>
          </p:nvSpPr>
          <p:spPr bwMode="auto">
            <a:xfrm>
              <a:off x="2301" y="2275"/>
              <a:ext cx="259" cy="380"/>
            </a:xfrm>
            <a:custGeom>
              <a:avLst/>
              <a:gdLst>
                <a:gd name="T0" fmla="*/ 259 w 518"/>
                <a:gd name="T1" fmla="*/ 759 h 759"/>
                <a:gd name="T2" fmla="*/ 0 w 518"/>
                <a:gd name="T3" fmla="*/ 613 h 759"/>
                <a:gd name="T4" fmla="*/ 172 w 518"/>
                <a:gd name="T5" fmla="*/ 613 h 759"/>
                <a:gd name="T6" fmla="*/ 172 w 518"/>
                <a:gd name="T7" fmla="*/ 145 h 759"/>
                <a:gd name="T8" fmla="*/ 0 w 518"/>
                <a:gd name="T9" fmla="*/ 145 h 759"/>
                <a:gd name="T10" fmla="*/ 259 w 518"/>
                <a:gd name="T11" fmla="*/ 0 h 759"/>
                <a:gd name="T12" fmla="*/ 518 w 518"/>
                <a:gd name="T13" fmla="*/ 145 h 759"/>
                <a:gd name="T14" fmla="*/ 348 w 518"/>
                <a:gd name="T15" fmla="*/ 145 h 759"/>
                <a:gd name="T16" fmla="*/ 348 w 518"/>
                <a:gd name="T17" fmla="*/ 613 h 759"/>
                <a:gd name="T18" fmla="*/ 518 w 518"/>
                <a:gd name="T19" fmla="*/ 613 h 759"/>
                <a:gd name="T20" fmla="*/ 259 w 518"/>
                <a:gd name="T21" fmla="*/ 759 h 7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8" h="759">
                  <a:moveTo>
                    <a:pt x="259" y="759"/>
                  </a:moveTo>
                  <a:lnTo>
                    <a:pt x="0" y="613"/>
                  </a:lnTo>
                  <a:lnTo>
                    <a:pt x="172" y="613"/>
                  </a:lnTo>
                  <a:lnTo>
                    <a:pt x="172" y="145"/>
                  </a:lnTo>
                  <a:lnTo>
                    <a:pt x="0" y="145"/>
                  </a:lnTo>
                  <a:lnTo>
                    <a:pt x="259" y="0"/>
                  </a:lnTo>
                  <a:lnTo>
                    <a:pt x="518" y="145"/>
                  </a:lnTo>
                  <a:lnTo>
                    <a:pt x="348" y="145"/>
                  </a:lnTo>
                  <a:lnTo>
                    <a:pt x="348" y="613"/>
                  </a:lnTo>
                  <a:lnTo>
                    <a:pt x="518" y="613"/>
                  </a:lnTo>
                  <a:lnTo>
                    <a:pt x="259" y="759"/>
                  </a:lnTo>
                  <a:close/>
                </a:path>
              </a:pathLst>
            </a:custGeom>
            <a:noFill/>
            <a:ln w="3175">
              <a:solidFill>
                <a:srgbClr val="000000"/>
              </a:solidFill>
              <a:prstDash val="solid"/>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68322" name="Freeform 34"/>
            <p:cNvSpPr/>
            <p:nvPr/>
          </p:nvSpPr>
          <p:spPr bwMode="auto">
            <a:xfrm>
              <a:off x="3208" y="2275"/>
              <a:ext cx="260" cy="380"/>
            </a:xfrm>
            <a:custGeom>
              <a:avLst/>
              <a:gdLst>
                <a:gd name="T0" fmla="*/ 259 w 518"/>
                <a:gd name="T1" fmla="*/ 759 h 759"/>
                <a:gd name="T2" fmla="*/ 0 w 518"/>
                <a:gd name="T3" fmla="*/ 613 h 759"/>
                <a:gd name="T4" fmla="*/ 171 w 518"/>
                <a:gd name="T5" fmla="*/ 613 h 759"/>
                <a:gd name="T6" fmla="*/ 171 w 518"/>
                <a:gd name="T7" fmla="*/ 145 h 759"/>
                <a:gd name="T8" fmla="*/ 0 w 518"/>
                <a:gd name="T9" fmla="*/ 145 h 759"/>
                <a:gd name="T10" fmla="*/ 259 w 518"/>
                <a:gd name="T11" fmla="*/ 0 h 759"/>
                <a:gd name="T12" fmla="*/ 518 w 518"/>
                <a:gd name="T13" fmla="*/ 145 h 759"/>
                <a:gd name="T14" fmla="*/ 348 w 518"/>
                <a:gd name="T15" fmla="*/ 145 h 759"/>
                <a:gd name="T16" fmla="*/ 348 w 518"/>
                <a:gd name="T17" fmla="*/ 613 h 759"/>
                <a:gd name="T18" fmla="*/ 518 w 518"/>
                <a:gd name="T19" fmla="*/ 613 h 759"/>
                <a:gd name="T20" fmla="*/ 259 w 518"/>
                <a:gd name="T21" fmla="*/ 759 h 7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8" h="759">
                  <a:moveTo>
                    <a:pt x="259" y="759"/>
                  </a:moveTo>
                  <a:lnTo>
                    <a:pt x="0" y="613"/>
                  </a:lnTo>
                  <a:lnTo>
                    <a:pt x="171" y="613"/>
                  </a:lnTo>
                  <a:lnTo>
                    <a:pt x="171" y="145"/>
                  </a:lnTo>
                  <a:lnTo>
                    <a:pt x="0" y="145"/>
                  </a:lnTo>
                  <a:lnTo>
                    <a:pt x="259" y="0"/>
                  </a:lnTo>
                  <a:lnTo>
                    <a:pt x="518" y="145"/>
                  </a:lnTo>
                  <a:lnTo>
                    <a:pt x="348" y="145"/>
                  </a:lnTo>
                  <a:lnTo>
                    <a:pt x="348" y="613"/>
                  </a:lnTo>
                  <a:lnTo>
                    <a:pt x="518" y="613"/>
                  </a:lnTo>
                  <a:lnTo>
                    <a:pt x="259" y="759"/>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68323" name="Freeform 35"/>
            <p:cNvSpPr/>
            <p:nvPr/>
          </p:nvSpPr>
          <p:spPr bwMode="auto">
            <a:xfrm>
              <a:off x="3208" y="2275"/>
              <a:ext cx="260" cy="380"/>
            </a:xfrm>
            <a:custGeom>
              <a:avLst/>
              <a:gdLst>
                <a:gd name="T0" fmla="*/ 259 w 518"/>
                <a:gd name="T1" fmla="*/ 759 h 759"/>
                <a:gd name="T2" fmla="*/ 0 w 518"/>
                <a:gd name="T3" fmla="*/ 613 h 759"/>
                <a:gd name="T4" fmla="*/ 171 w 518"/>
                <a:gd name="T5" fmla="*/ 613 h 759"/>
                <a:gd name="T6" fmla="*/ 171 w 518"/>
                <a:gd name="T7" fmla="*/ 145 h 759"/>
                <a:gd name="T8" fmla="*/ 0 w 518"/>
                <a:gd name="T9" fmla="*/ 145 h 759"/>
                <a:gd name="T10" fmla="*/ 259 w 518"/>
                <a:gd name="T11" fmla="*/ 0 h 759"/>
                <a:gd name="T12" fmla="*/ 518 w 518"/>
                <a:gd name="T13" fmla="*/ 145 h 759"/>
                <a:gd name="T14" fmla="*/ 348 w 518"/>
                <a:gd name="T15" fmla="*/ 145 h 759"/>
                <a:gd name="T16" fmla="*/ 348 w 518"/>
                <a:gd name="T17" fmla="*/ 613 h 759"/>
                <a:gd name="T18" fmla="*/ 518 w 518"/>
                <a:gd name="T19" fmla="*/ 613 h 759"/>
                <a:gd name="T20" fmla="*/ 259 w 518"/>
                <a:gd name="T21" fmla="*/ 759 h 7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8" h="759">
                  <a:moveTo>
                    <a:pt x="259" y="759"/>
                  </a:moveTo>
                  <a:lnTo>
                    <a:pt x="0" y="613"/>
                  </a:lnTo>
                  <a:lnTo>
                    <a:pt x="171" y="613"/>
                  </a:lnTo>
                  <a:lnTo>
                    <a:pt x="171" y="145"/>
                  </a:lnTo>
                  <a:lnTo>
                    <a:pt x="0" y="145"/>
                  </a:lnTo>
                  <a:lnTo>
                    <a:pt x="259" y="0"/>
                  </a:lnTo>
                  <a:lnTo>
                    <a:pt x="518" y="145"/>
                  </a:lnTo>
                  <a:lnTo>
                    <a:pt x="348" y="145"/>
                  </a:lnTo>
                  <a:lnTo>
                    <a:pt x="348" y="613"/>
                  </a:lnTo>
                  <a:lnTo>
                    <a:pt x="518" y="613"/>
                  </a:lnTo>
                  <a:lnTo>
                    <a:pt x="259" y="759"/>
                  </a:lnTo>
                  <a:close/>
                </a:path>
              </a:pathLst>
            </a:custGeom>
            <a:noFill/>
            <a:ln w="3175">
              <a:solidFill>
                <a:srgbClr val="000000"/>
              </a:solidFill>
              <a:prstDash val="solid"/>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68324" name="Freeform 36"/>
            <p:cNvSpPr/>
            <p:nvPr/>
          </p:nvSpPr>
          <p:spPr bwMode="auto">
            <a:xfrm>
              <a:off x="5023" y="2275"/>
              <a:ext cx="259" cy="380"/>
            </a:xfrm>
            <a:custGeom>
              <a:avLst/>
              <a:gdLst>
                <a:gd name="T0" fmla="*/ 259 w 518"/>
                <a:gd name="T1" fmla="*/ 759 h 759"/>
                <a:gd name="T2" fmla="*/ 0 w 518"/>
                <a:gd name="T3" fmla="*/ 613 h 759"/>
                <a:gd name="T4" fmla="*/ 172 w 518"/>
                <a:gd name="T5" fmla="*/ 613 h 759"/>
                <a:gd name="T6" fmla="*/ 172 w 518"/>
                <a:gd name="T7" fmla="*/ 147 h 759"/>
                <a:gd name="T8" fmla="*/ 0 w 518"/>
                <a:gd name="T9" fmla="*/ 147 h 759"/>
                <a:gd name="T10" fmla="*/ 259 w 518"/>
                <a:gd name="T11" fmla="*/ 0 h 759"/>
                <a:gd name="T12" fmla="*/ 518 w 518"/>
                <a:gd name="T13" fmla="*/ 147 h 759"/>
                <a:gd name="T14" fmla="*/ 348 w 518"/>
                <a:gd name="T15" fmla="*/ 147 h 759"/>
                <a:gd name="T16" fmla="*/ 348 w 518"/>
                <a:gd name="T17" fmla="*/ 613 h 759"/>
                <a:gd name="T18" fmla="*/ 518 w 518"/>
                <a:gd name="T19" fmla="*/ 613 h 759"/>
                <a:gd name="T20" fmla="*/ 259 w 518"/>
                <a:gd name="T21" fmla="*/ 759 h 7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8" h="759">
                  <a:moveTo>
                    <a:pt x="259" y="759"/>
                  </a:moveTo>
                  <a:lnTo>
                    <a:pt x="0" y="613"/>
                  </a:lnTo>
                  <a:lnTo>
                    <a:pt x="172" y="613"/>
                  </a:lnTo>
                  <a:lnTo>
                    <a:pt x="172" y="147"/>
                  </a:lnTo>
                  <a:lnTo>
                    <a:pt x="0" y="147"/>
                  </a:lnTo>
                  <a:lnTo>
                    <a:pt x="259" y="0"/>
                  </a:lnTo>
                  <a:lnTo>
                    <a:pt x="518" y="147"/>
                  </a:lnTo>
                  <a:lnTo>
                    <a:pt x="348" y="147"/>
                  </a:lnTo>
                  <a:lnTo>
                    <a:pt x="348" y="613"/>
                  </a:lnTo>
                  <a:lnTo>
                    <a:pt x="518" y="613"/>
                  </a:lnTo>
                  <a:lnTo>
                    <a:pt x="259" y="759"/>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68325" name="Freeform 37"/>
            <p:cNvSpPr/>
            <p:nvPr/>
          </p:nvSpPr>
          <p:spPr bwMode="auto">
            <a:xfrm>
              <a:off x="5023" y="2275"/>
              <a:ext cx="259" cy="380"/>
            </a:xfrm>
            <a:custGeom>
              <a:avLst/>
              <a:gdLst>
                <a:gd name="T0" fmla="*/ 259 w 518"/>
                <a:gd name="T1" fmla="*/ 759 h 759"/>
                <a:gd name="T2" fmla="*/ 0 w 518"/>
                <a:gd name="T3" fmla="*/ 613 h 759"/>
                <a:gd name="T4" fmla="*/ 172 w 518"/>
                <a:gd name="T5" fmla="*/ 613 h 759"/>
                <a:gd name="T6" fmla="*/ 172 w 518"/>
                <a:gd name="T7" fmla="*/ 147 h 759"/>
                <a:gd name="T8" fmla="*/ 0 w 518"/>
                <a:gd name="T9" fmla="*/ 147 h 759"/>
                <a:gd name="T10" fmla="*/ 259 w 518"/>
                <a:gd name="T11" fmla="*/ 0 h 759"/>
                <a:gd name="T12" fmla="*/ 518 w 518"/>
                <a:gd name="T13" fmla="*/ 147 h 759"/>
                <a:gd name="T14" fmla="*/ 348 w 518"/>
                <a:gd name="T15" fmla="*/ 147 h 759"/>
                <a:gd name="T16" fmla="*/ 348 w 518"/>
                <a:gd name="T17" fmla="*/ 613 h 759"/>
                <a:gd name="T18" fmla="*/ 518 w 518"/>
                <a:gd name="T19" fmla="*/ 613 h 759"/>
                <a:gd name="T20" fmla="*/ 259 w 518"/>
                <a:gd name="T21" fmla="*/ 759 h 7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8" h="759">
                  <a:moveTo>
                    <a:pt x="259" y="759"/>
                  </a:moveTo>
                  <a:lnTo>
                    <a:pt x="0" y="613"/>
                  </a:lnTo>
                  <a:lnTo>
                    <a:pt x="172" y="613"/>
                  </a:lnTo>
                  <a:lnTo>
                    <a:pt x="172" y="147"/>
                  </a:lnTo>
                  <a:lnTo>
                    <a:pt x="0" y="147"/>
                  </a:lnTo>
                  <a:lnTo>
                    <a:pt x="259" y="0"/>
                  </a:lnTo>
                  <a:lnTo>
                    <a:pt x="518" y="147"/>
                  </a:lnTo>
                  <a:lnTo>
                    <a:pt x="348" y="147"/>
                  </a:lnTo>
                  <a:lnTo>
                    <a:pt x="348" y="613"/>
                  </a:lnTo>
                  <a:lnTo>
                    <a:pt x="518" y="613"/>
                  </a:lnTo>
                  <a:lnTo>
                    <a:pt x="259" y="759"/>
                  </a:lnTo>
                  <a:close/>
                </a:path>
              </a:pathLst>
            </a:custGeom>
            <a:noFill/>
            <a:ln w="3175">
              <a:solidFill>
                <a:srgbClr val="000000"/>
              </a:solidFill>
              <a:prstDash val="solid"/>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68326" name="Freeform 38"/>
            <p:cNvSpPr/>
            <p:nvPr/>
          </p:nvSpPr>
          <p:spPr bwMode="auto">
            <a:xfrm>
              <a:off x="4116" y="2275"/>
              <a:ext cx="259" cy="380"/>
            </a:xfrm>
            <a:custGeom>
              <a:avLst/>
              <a:gdLst>
                <a:gd name="T0" fmla="*/ 260 w 519"/>
                <a:gd name="T1" fmla="*/ 759 h 759"/>
                <a:gd name="T2" fmla="*/ 0 w 519"/>
                <a:gd name="T3" fmla="*/ 613 h 759"/>
                <a:gd name="T4" fmla="*/ 172 w 519"/>
                <a:gd name="T5" fmla="*/ 613 h 759"/>
                <a:gd name="T6" fmla="*/ 172 w 519"/>
                <a:gd name="T7" fmla="*/ 147 h 759"/>
                <a:gd name="T8" fmla="*/ 0 w 519"/>
                <a:gd name="T9" fmla="*/ 147 h 759"/>
                <a:gd name="T10" fmla="*/ 260 w 519"/>
                <a:gd name="T11" fmla="*/ 0 h 759"/>
                <a:gd name="T12" fmla="*/ 519 w 519"/>
                <a:gd name="T13" fmla="*/ 147 h 759"/>
                <a:gd name="T14" fmla="*/ 349 w 519"/>
                <a:gd name="T15" fmla="*/ 147 h 759"/>
                <a:gd name="T16" fmla="*/ 349 w 519"/>
                <a:gd name="T17" fmla="*/ 613 h 759"/>
                <a:gd name="T18" fmla="*/ 519 w 519"/>
                <a:gd name="T19" fmla="*/ 613 h 759"/>
                <a:gd name="T20" fmla="*/ 260 w 519"/>
                <a:gd name="T21" fmla="*/ 759 h 7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9" h="759">
                  <a:moveTo>
                    <a:pt x="260" y="759"/>
                  </a:moveTo>
                  <a:lnTo>
                    <a:pt x="0" y="613"/>
                  </a:lnTo>
                  <a:lnTo>
                    <a:pt x="172" y="613"/>
                  </a:lnTo>
                  <a:lnTo>
                    <a:pt x="172" y="147"/>
                  </a:lnTo>
                  <a:lnTo>
                    <a:pt x="0" y="147"/>
                  </a:lnTo>
                  <a:lnTo>
                    <a:pt x="260" y="0"/>
                  </a:lnTo>
                  <a:lnTo>
                    <a:pt x="519" y="147"/>
                  </a:lnTo>
                  <a:lnTo>
                    <a:pt x="349" y="147"/>
                  </a:lnTo>
                  <a:lnTo>
                    <a:pt x="349" y="613"/>
                  </a:lnTo>
                  <a:lnTo>
                    <a:pt x="519" y="613"/>
                  </a:lnTo>
                  <a:lnTo>
                    <a:pt x="260" y="759"/>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68327" name="Freeform 39"/>
            <p:cNvSpPr/>
            <p:nvPr/>
          </p:nvSpPr>
          <p:spPr bwMode="auto">
            <a:xfrm>
              <a:off x="4116" y="2275"/>
              <a:ext cx="259" cy="380"/>
            </a:xfrm>
            <a:custGeom>
              <a:avLst/>
              <a:gdLst>
                <a:gd name="T0" fmla="*/ 260 w 519"/>
                <a:gd name="T1" fmla="*/ 759 h 759"/>
                <a:gd name="T2" fmla="*/ 0 w 519"/>
                <a:gd name="T3" fmla="*/ 613 h 759"/>
                <a:gd name="T4" fmla="*/ 172 w 519"/>
                <a:gd name="T5" fmla="*/ 613 h 759"/>
                <a:gd name="T6" fmla="*/ 172 w 519"/>
                <a:gd name="T7" fmla="*/ 147 h 759"/>
                <a:gd name="T8" fmla="*/ 0 w 519"/>
                <a:gd name="T9" fmla="*/ 147 h 759"/>
                <a:gd name="T10" fmla="*/ 260 w 519"/>
                <a:gd name="T11" fmla="*/ 0 h 759"/>
                <a:gd name="T12" fmla="*/ 519 w 519"/>
                <a:gd name="T13" fmla="*/ 147 h 759"/>
                <a:gd name="T14" fmla="*/ 349 w 519"/>
                <a:gd name="T15" fmla="*/ 147 h 759"/>
                <a:gd name="T16" fmla="*/ 349 w 519"/>
                <a:gd name="T17" fmla="*/ 613 h 759"/>
                <a:gd name="T18" fmla="*/ 519 w 519"/>
                <a:gd name="T19" fmla="*/ 613 h 759"/>
                <a:gd name="T20" fmla="*/ 260 w 519"/>
                <a:gd name="T21" fmla="*/ 759 h 7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9" h="759">
                  <a:moveTo>
                    <a:pt x="260" y="759"/>
                  </a:moveTo>
                  <a:lnTo>
                    <a:pt x="0" y="613"/>
                  </a:lnTo>
                  <a:lnTo>
                    <a:pt x="172" y="613"/>
                  </a:lnTo>
                  <a:lnTo>
                    <a:pt x="172" y="147"/>
                  </a:lnTo>
                  <a:lnTo>
                    <a:pt x="0" y="147"/>
                  </a:lnTo>
                  <a:lnTo>
                    <a:pt x="260" y="0"/>
                  </a:lnTo>
                  <a:lnTo>
                    <a:pt x="519" y="147"/>
                  </a:lnTo>
                  <a:lnTo>
                    <a:pt x="349" y="147"/>
                  </a:lnTo>
                  <a:lnTo>
                    <a:pt x="349" y="613"/>
                  </a:lnTo>
                  <a:lnTo>
                    <a:pt x="519" y="613"/>
                  </a:lnTo>
                  <a:lnTo>
                    <a:pt x="260" y="759"/>
                  </a:lnTo>
                  <a:close/>
                </a:path>
              </a:pathLst>
            </a:custGeom>
            <a:noFill/>
            <a:ln w="3175">
              <a:solidFill>
                <a:srgbClr val="000000"/>
              </a:solidFill>
              <a:prstDash val="solid"/>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68328" name="Freeform 40"/>
            <p:cNvSpPr/>
            <p:nvPr/>
          </p:nvSpPr>
          <p:spPr bwMode="auto">
            <a:xfrm>
              <a:off x="3597" y="1643"/>
              <a:ext cx="259" cy="379"/>
            </a:xfrm>
            <a:custGeom>
              <a:avLst/>
              <a:gdLst>
                <a:gd name="T0" fmla="*/ 260 w 519"/>
                <a:gd name="T1" fmla="*/ 759 h 759"/>
                <a:gd name="T2" fmla="*/ 519 w 519"/>
                <a:gd name="T3" fmla="*/ 614 h 759"/>
                <a:gd name="T4" fmla="*/ 349 w 519"/>
                <a:gd name="T5" fmla="*/ 614 h 759"/>
                <a:gd name="T6" fmla="*/ 349 w 519"/>
                <a:gd name="T7" fmla="*/ 0 h 759"/>
                <a:gd name="T8" fmla="*/ 172 w 519"/>
                <a:gd name="T9" fmla="*/ 0 h 759"/>
                <a:gd name="T10" fmla="*/ 172 w 519"/>
                <a:gd name="T11" fmla="*/ 614 h 759"/>
                <a:gd name="T12" fmla="*/ 0 w 519"/>
                <a:gd name="T13" fmla="*/ 614 h 759"/>
                <a:gd name="T14" fmla="*/ 260 w 519"/>
                <a:gd name="T15" fmla="*/ 759 h 7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19" h="759">
                  <a:moveTo>
                    <a:pt x="260" y="759"/>
                  </a:moveTo>
                  <a:lnTo>
                    <a:pt x="519" y="614"/>
                  </a:lnTo>
                  <a:lnTo>
                    <a:pt x="349" y="614"/>
                  </a:lnTo>
                  <a:lnTo>
                    <a:pt x="349" y="0"/>
                  </a:lnTo>
                  <a:lnTo>
                    <a:pt x="172" y="0"/>
                  </a:lnTo>
                  <a:lnTo>
                    <a:pt x="172" y="614"/>
                  </a:lnTo>
                  <a:lnTo>
                    <a:pt x="0" y="614"/>
                  </a:lnTo>
                  <a:lnTo>
                    <a:pt x="260" y="759"/>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68329" name="Freeform 41"/>
            <p:cNvSpPr/>
            <p:nvPr/>
          </p:nvSpPr>
          <p:spPr bwMode="auto">
            <a:xfrm>
              <a:off x="3597" y="1643"/>
              <a:ext cx="259" cy="379"/>
            </a:xfrm>
            <a:custGeom>
              <a:avLst/>
              <a:gdLst>
                <a:gd name="T0" fmla="*/ 260 w 519"/>
                <a:gd name="T1" fmla="*/ 759 h 759"/>
                <a:gd name="T2" fmla="*/ 519 w 519"/>
                <a:gd name="T3" fmla="*/ 614 h 759"/>
                <a:gd name="T4" fmla="*/ 349 w 519"/>
                <a:gd name="T5" fmla="*/ 614 h 759"/>
                <a:gd name="T6" fmla="*/ 349 w 519"/>
                <a:gd name="T7" fmla="*/ 0 h 759"/>
                <a:gd name="T8" fmla="*/ 172 w 519"/>
                <a:gd name="T9" fmla="*/ 0 h 759"/>
                <a:gd name="T10" fmla="*/ 172 w 519"/>
                <a:gd name="T11" fmla="*/ 614 h 759"/>
                <a:gd name="T12" fmla="*/ 0 w 519"/>
                <a:gd name="T13" fmla="*/ 614 h 759"/>
                <a:gd name="T14" fmla="*/ 260 w 519"/>
                <a:gd name="T15" fmla="*/ 759 h 7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19" h="759">
                  <a:moveTo>
                    <a:pt x="260" y="759"/>
                  </a:moveTo>
                  <a:lnTo>
                    <a:pt x="519" y="614"/>
                  </a:lnTo>
                  <a:lnTo>
                    <a:pt x="349" y="614"/>
                  </a:lnTo>
                  <a:lnTo>
                    <a:pt x="349" y="0"/>
                  </a:lnTo>
                  <a:lnTo>
                    <a:pt x="172" y="0"/>
                  </a:lnTo>
                  <a:lnTo>
                    <a:pt x="172" y="614"/>
                  </a:lnTo>
                  <a:lnTo>
                    <a:pt x="0" y="614"/>
                  </a:lnTo>
                  <a:lnTo>
                    <a:pt x="260" y="759"/>
                  </a:lnTo>
                  <a:close/>
                </a:path>
              </a:pathLst>
            </a:custGeom>
            <a:noFill/>
            <a:ln w="3175">
              <a:solidFill>
                <a:srgbClr val="000000"/>
              </a:solidFill>
              <a:prstDash val="solid"/>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68330" name="Rectangle 42"/>
            <p:cNvSpPr>
              <a:spLocks noChangeArrowheads="1"/>
            </p:cNvSpPr>
            <p:nvPr/>
          </p:nvSpPr>
          <p:spPr bwMode="auto">
            <a:xfrm>
              <a:off x="3846" y="1680"/>
              <a:ext cx="378" cy="240"/>
            </a:xfrm>
            <a:prstGeom prst="rect">
              <a:avLst/>
            </a:prstGeom>
            <a:noFill/>
            <a:ln w="9525">
              <a:solidFill>
                <a:schemeClr val="bg2"/>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68331" name="Rectangle 43"/>
            <p:cNvSpPr>
              <a:spLocks noChangeArrowheads="1"/>
            </p:cNvSpPr>
            <p:nvPr/>
          </p:nvSpPr>
          <p:spPr bwMode="auto">
            <a:xfrm>
              <a:off x="3792" y="1728"/>
              <a:ext cx="528" cy="127"/>
            </a:xfrm>
            <a:prstGeom prst="rect">
              <a:avLst/>
            </a:prstGeom>
            <a:noFill/>
            <a:ln>
              <a:noFill/>
            </a:ln>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eaLnBrk="1" hangingPunct="1">
                <a:spcBef>
                  <a:spcPct val="20000"/>
                </a:spcBef>
                <a:buClr>
                  <a:schemeClr val="tx2"/>
                </a:buClr>
                <a:buSzPct val="115000"/>
              </a:pPr>
              <a:r>
                <a:rPr kumimoji="1" lang="zh-CN" altLang="en-US" sz="1600">
                  <a:solidFill>
                    <a:srgbClr val="000000"/>
                  </a:solidFill>
                  <a:latin typeface="宋体" panose="02010600030101010101" pitchFamily="2" charset="-122"/>
                </a:rPr>
                <a:t>全段任务</a:t>
              </a:r>
              <a:endParaRPr kumimoji="1" lang="zh-CN" altLang="en-US" sz="1600" b="1">
                <a:solidFill>
                  <a:schemeClr val="tx1"/>
                </a:solidFill>
              </a:endParaRPr>
            </a:p>
          </p:txBody>
        </p:sp>
      </p:grpSp>
      <p:sp>
        <p:nvSpPr>
          <p:cNvPr id="42" name="文本框 41">
            <a:extLst>
              <a:ext uri="{FF2B5EF4-FFF2-40B4-BE49-F238E27FC236}">
                <a16:creationId xmlns:a16="http://schemas.microsoft.com/office/drawing/2014/main" id="{AEF0B17C-D42F-4882-9C06-EED81B18002E}"/>
              </a:ext>
            </a:extLst>
          </p:cNvPr>
          <p:cNvSpPr txBox="1"/>
          <p:nvPr/>
        </p:nvSpPr>
        <p:spPr>
          <a:xfrm>
            <a:off x="8953499" y="2240135"/>
            <a:ext cx="2975149" cy="373981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38100">
            <a:solidFill>
              <a:schemeClr val="tx1"/>
            </a:solidFill>
          </a:ln>
        </p:spPr>
        <p:txBody>
          <a:bodyPr wrap="square">
            <a:spAutoFit/>
          </a:bodyPr>
          <a:lstStyle/>
          <a:p>
            <a:pPr algn="just">
              <a:lnSpc>
                <a:spcPct val="150000"/>
              </a:lnSpc>
            </a:pPr>
            <a:r>
              <a:rPr lang="zh-CN" altLang="en-US" sz="2000" dirty="0">
                <a:latin typeface="等线" panose="02010600030101010101" pitchFamily="2" charset="-122"/>
                <a:ea typeface="等线" panose="02010600030101010101" pitchFamily="2" charset="-122"/>
              </a:rPr>
              <a:t>将</a:t>
            </a:r>
            <a:r>
              <a:rPr lang="zh-CN" altLang="en-US" sz="2000" b="1" dirty="0">
                <a:solidFill>
                  <a:schemeClr val="bg2">
                    <a:lumMod val="50000"/>
                    <a:lumOff val="50000"/>
                  </a:schemeClr>
                </a:solidFill>
                <a:latin typeface="等线" panose="02010600030101010101" pitchFamily="2" charset="-122"/>
                <a:ea typeface="等线" panose="02010600030101010101" pitchFamily="2" charset="-122"/>
              </a:rPr>
              <a:t>时间跨度大或物理尺度大</a:t>
            </a:r>
            <a:r>
              <a:rPr lang="zh-CN" altLang="en-US" sz="2000" dirty="0">
                <a:latin typeface="等线" panose="02010600030101010101" pitchFamily="2" charset="-122"/>
                <a:ea typeface="等线" panose="02010600030101010101" pitchFamily="2" charset="-122"/>
              </a:rPr>
              <a:t>复杂控制问题，分解成若干顺序相连的子问题，依次求解相对容易子问题，通过协调模块</a:t>
            </a:r>
            <a:r>
              <a:rPr lang="zh-CN" altLang="en-US" sz="2000" b="1" dirty="0">
                <a:solidFill>
                  <a:schemeClr val="bg2">
                    <a:lumMod val="50000"/>
                    <a:lumOff val="50000"/>
                  </a:schemeClr>
                </a:solidFill>
                <a:latin typeface="等线" panose="02010600030101010101" pitchFamily="2" charset="-122"/>
                <a:ea typeface="等线" panose="02010600030101010101" pitchFamily="2" charset="-122"/>
              </a:rPr>
              <a:t>协调</a:t>
            </a:r>
            <a:r>
              <a:rPr lang="zh-CN" altLang="en-US" sz="2000" dirty="0">
                <a:latin typeface="等线" panose="02010600030101010101" pitchFamily="2" charset="-122"/>
                <a:ea typeface="等线" panose="02010600030101010101" pitchFamily="2" charset="-122"/>
              </a:rPr>
              <a:t>控制</a:t>
            </a:r>
            <a:r>
              <a:rPr lang="zh-CN" altLang="en-US" sz="2000" b="1" dirty="0">
                <a:solidFill>
                  <a:schemeClr val="bg2">
                    <a:lumMod val="50000"/>
                    <a:lumOff val="50000"/>
                  </a:schemeClr>
                </a:solidFill>
                <a:latin typeface="等线" panose="02010600030101010101" pitchFamily="2" charset="-122"/>
                <a:ea typeface="等线" panose="02010600030101010101" pitchFamily="2" charset="-122"/>
              </a:rPr>
              <a:t>实现</a:t>
            </a:r>
            <a:r>
              <a:rPr lang="zh-CN" altLang="en-US" sz="2000" dirty="0">
                <a:latin typeface="等线" panose="02010600030101010101" pitchFamily="2" charset="-122"/>
                <a:ea typeface="等线" panose="02010600030101010101" pitchFamily="2" charset="-122"/>
              </a:rPr>
              <a:t>大跨度复杂系统的</a:t>
            </a:r>
            <a:r>
              <a:rPr lang="zh-CN" altLang="en-US" sz="2000" b="1" dirty="0">
                <a:solidFill>
                  <a:schemeClr val="bg2">
                    <a:lumMod val="50000"/>
                    <a:lumOff val="50000"/>
                  </a:schemeClr>
                </a:solidFill>
                <a:latin typeface="等线" panose="02010600030101010101" pitchFamily="2" charset="-122"/>
                <a:ea typeface="等线" panose="02010600030101010101" pitchFamily="2" charset="-122"/>
              </a:rPr>
              <a:t>综合最优</a:t>
            </a:r>
            <a:r>
              <a:rPr lang="zh-CN" altLang="en-US" sz="2000" dirty="0">
                <a:latin typeface="等线" panose="02010600030101010101" pitchFamily="2" charset="-122"/>
                <a:ea typeface="等线" panose="02010600030101010101" pitchFamily="2" charset="-122"/>
              </a:rPr>
              <a:t>决策与控制。</a:t>
            </a:r>
          </a:p>
        </p:txBody>
      </p:sp>
    </p:spTree>
  </p:cSld>
  <p:clrMapOvr>
    <a:masterClrMapping/>
  </p:clrMapOvr>
  <p:transition>
    <p:newsflash/>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Rectangle 2"/>
          <p:cNvSpPr>
            <a:spLocks noGrp="1" noChangeArrowheads="1"/>
          </p:cNvSpPr>
          <p:nvPr>
            <p:ph type="title"/>
          </p:nvPr>
        </p:nvSpPr>
        <p:spPr>
          <a:xfrm>
            <a:off x="839416" y="332656"/>
            <a:ext cx="7772400" cy="1143000"/>
          </a:xfrm>
        </p:spPr>
        <p:txBody>
          <a:bodyPr/>
          <a:lstStyle/>
          <a:p>
            <a:r>
              <a:rPr lang="zh-CN" altLang="en-US" b="1" dirty="0">
                <a:latin typeface="宋体" panose="02010600030101010101" pitchFamily="2" charset="-122"/>
              </a:rPr>
              <a:t>5.11.2  系统工程</a:t>
            </a:r>
            <a:r>
              <a:rPr lang="zh-CN" altLang="en-US" b="1" dirty="0">
                <a:solidFill>
                  <a:schemeClr val="tx1"/>
                </a:solidFill>
              </a:rPr>
              <a:t> </a:t>
            </a:r>
          </a:p>
        </p:txBody>
      </p:sp>
      <p:sp>
        <p:nvSpPr>
          <p:cNvPr id="4" name="灯片编号占位符 3"/>
          <p:cNvSpPr>
            <a:spLocks noGrp="1"/>
          </p:cNvSpPr>
          <p:nvPr>
            <p:ph type="sldNum" sz="quarter" idx="12"/>
          </p:nvPr>
        </p:nvSpPr>
        <p:spPr/>
        <p:txBody>
          <a:bodyPr/>
          <a:lstStyle/>
          <a:p>
            <a:fld id="{CD62FD15-4136-414F-9ED0-EF9126EE205A}" type="slidenum">
              <a:rPr lang="zh-CN" altLang="en-US"/>
              <a:t>46</a:t>
            </a:fld>
            <a:endParaRPr lang="en-US" altLang="zh-CN"/>
          </a:p>
        </p:txBody>
      </p:sp>
      <p:sp>
        <p:nvSpPr>
          <p:cNvPr id="231429" name="Text Box 5"/>
          <p:cNvSpPr txBox="1">
            <a:spLocks noChangeArrowheads="1"/>
          </p:cNvSpPr>
          <p:nvPr/>
        </p:nvSpPr>
        <p:spPr bwMode="auto">
          <a:xfrm>
            <a:off x="1847528" y="1988840"/>
            <a:ext cx="8589640" cy="4098686"/>
          </a:xfrm>
          <a:prstGeom prst="rect">
            <a:avLst/>
          </a:prstGeom>
          <a:noFill/>
          <a:ln>
            <a:noFill/>
          </a:ln>
          <a:effectLst/>
          <a:extLst>
            <a:ext uri="{909E8E84-426E-40DD-AFC4-6F175D3DCCD1}">
              <a14:hiddenFill xmlns:a14="http://schemas.microsoft.com/office/drawing/2010/main">
                <a:solidFill>
                  <a:schemeClr val="bg2"/>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algn="l" eaLnBrk="1" hangingPunct="1">
              <a:lnSpc>
                <a:spcPct val="150000"/>
              </a:lnSpc>
              <a:spcBef>
                <a:spcPct val="50000"/>
              </a:spcBef>
              <a:buClr>
                <a:schemeClr val="tx2"/>
              </a:buClr>
              <a:buSzPct val="115000"/>
              <a:buFont typeface="Wingdings" panose="05000000000000000000" pitchFamily="2" charset="2"/>
              <a:buChar char="p"/>
            </a:pPr>
            <a:r>
              <a:rPr kumimoji="1" lang="zh-CN" altLang="en-US" sz="2400" dirty="0">
                <a:solidFill>
                  <a:schemeClr val="tx1"/>
                </a:solidFill>
                <a:latin typeface="等线" panose="02010600030101010101" pitchFamily="2" charset="-122"/>
                <a:ea typeface="等线" panose="02010600030101010101" pitchFamily="2" charset="-122"/>
              </a:rPr>
              <a:t>以系统(特别是</a:t>
            </a:r>
            <a:r>
              <a:rPr kumimoji="1" lang="zh-CN" altLang="en-US" sz="2400" b="1" dirty="0">
                <a:solidFill>
                  <a:schemeClr val="bg2">
                    <a:lumMod val="50000"/>
                    <a:lumOff val="50000"/>
                  </a:schemeClr>
                </a:solidFill>
                <a:latin typeface="等线" panose="02010600030101010101" pitchFamily="2" charset="-122"/>
                <a:ea typeface="等线" panose="02010600030101010101" pitchFamily="2" charset="-122"/>
              </a:rPr>
              <a:t>大系统</a:t>
            </a:r>
            <a:r>
              <a:rPr kumimoji="1" lang="zh-CN" altLang="en-US" sz="2400" dirty="0">
                <a:solidFill>
                  <a:schemeClr val="tx1"/>
                </a:solidFill>
                <a:latin typeface="等线" panose="02010600030101010101" pitchFamily="2" charset="-122"/>
                <a:ea typeface="等线" panose="02010600030101010101" pitchFamily="2" charset="-122"/>
              </a:rPr>
              <a:t>)为研究对象，为了最好地实现系统的目的，对系统的组成要素、组织结构、信息流、控制机构等进行</a:t>
            </a:r>
            <a:r>
              <a:rPr kumimoji="1" lang="zh-CN" altLang="en-US" sz="2400" b="1" dirty="0">
                <a:solidFill>
                  <a:schemeClr val="bg2">
                    <a:lumMod val="50000"/>
                    <a:lumOff val="50000"/>
                  </a:schemeClr>
                </a:solidFill>
                <a:latin typeface="等线" panose="02010600030101010101" pitchFamily="2" charset="-122"/>
                <a:ea typeface="等线" panose="02010600030101010101" pitchFamily="2" charset="-122"/>
              </a:rPr>
              <a:t>分析和研究</a:t>
            </a:r>
            <a:r>
              <a:rPr kumimoji="1" lang="zh-CN" altLang="en-US" sz="2400" dirty="0">
                <a:solidFill>
                  <a:schemeClr val="tx1"/>
                </a:solidFill>
                <a:latin typeface="等线" panose="02010600030101010101" pitchFamily="2" charset="-122"/>
                <a:ea typeface="等线" panose="02010600030101010101" pitchFamily="2" charset="-122"/>
              </a:rPr>
              <a:t>，运用各种组织管理技术，使系统的整体与局部之间的关系</a:t>
            </a:r>
            <a:r>
              <a:rPr kumimoji="1" lang="zh-CN" altLang="en-US" sz="2400" b="1" dirty="0">
                <a:solidFill>
                  <a:schemeClr val="bg2">
                    <a:lumMod val="50000"/>
                    <a:lumOff val="50000"/>
                  </a:schemeClr>
                </a:solidFill>
                <a:latin typeface="等线" panose="02010600030101010101" pitchFamily="2" charset="-122"/>
                <a:ea typeface="等线" panose="02010600030101010101" pitchFamily="2" charset="-122"/>
              </a:rPr>
              <a:t>协调</a:t>
            </a:r>
            <a:r>
              <a:rPr kumimoji="1" lang="zh-CN" altLang="en-US" sz="2400" dirty="0">
                <a:solidFill>
                  <a:schemeClr val="tx1"/>
                </a:solidFill>
                <a:latin typeface="等线" panose="02010600030101010101" pitchFamily="2" charset="-122"/>
                <a:ea typeface="等线" panose="02010600030101010101" pitchFamily="2" charset="-122"/>
              </a:rPr>
              <a:t>和相互</a:t>
            </a:r>
            <a:r>
              <a:rPr kumimoji="1" lang="zh-CN" altLang="en-US" sz="2400" b="1" dirty="0">
                <a:solidFill>
                  <a:schemeClr val="bg2">
                    <a:lumMod val="50000"/>
                    <a:lumOff val="50000"/>
                  </a:schemeClr>
                </a:solidFill>
                <a:latin typeface="等线" panose="02010600030101010101" pitchFamily="2" charset="-122"/>
                <a:ea typeface="等线" panose="02010600030101010101" pitchFamily="2" charset="-122"/>
              </a:rPr>
              <a:t>配合</a:t>
            </a:r>
            <a:r>
              <a:rPr kumimoji="1" lang="zh-CN" altLang="en-US" sz="2400" dirty="0">
                <a:solidFill>
                  <a:schemeClr val="tx1"/>
                </a:solidFill>
                <a:latin typeface="等线" panose="02010600030101010101" pitchFamily="2" charset="-122"/>
                <a:ea typeface="等线" panose="02010600030101010101" pitchFamily="2" charset="-122"/>
              </a:rPr>
              <a:t>，实现</a:t>
            </a:r>
            <a:r>
              <a:rPr kumimoji="1" lang="zh-CN" altLang="en-US" sz="2400" b="1" dirty="0">
                <a:solidFill>
                  <a:schemeClr val="bg2">
                    <a:lumMod val="50000"/>
                    <a:lumOff val="50000"/>
                  </a:schemeClr>
                </a:solidFill>
                <a:latin typeface="等线" panose="02010600030101010101" pitchFamily="2" charset="-122"/>
                <a:ea typeface="等线" panose="02010600030101010101" pitchFamily="2" charset="-122"/>
              </a:rPr>
              <a:t>总体</a:t>
            </a:r>
            <a:r>
              <a:rPr kumimoji="1" lang="zh-CN" altLang="en-US" sz="2400" dirty="0">
                <a:solidFill>
                  <a:schemeClr val="tx1"/>
                </a:solidFill>
                <a:latin typeface="等线" panose="02010600030101010101" pitchFamily="2" charset="-122"/>
                <a:ea typeface="等线" panose="02010600030101010101" pitchFamily="2" charset="-122"/>
              </a:rPr>
              <a:t>的</a:t>
            </a:r>
            <a:r>
              <a:rPr kumimoji="1" lang="zh-CN" altLang="en-US" sz="2400" b="1" dirty="0">
                <a:solidFill>
                  <a:schemeClr val="bg2">
                    <a:lumMod val="50000"/>
                    <a:lumOff val="50000"/>
                  </a:schemeClr>
                </a:solidFill>
                <a:latin typeface="等线" panose="02010600030101010101" pitchFamily="2" charset="-122"/>
                <a:ea typeface="等线" panose="02010600030101010101" pitchFamily="2" charset="-122"/>
              </a:rPr>
              <a:t>最优</a:t>
            </a:r>
            <a:r>
              <a:rPr kumimoji="1" lang="zh-CN" altLang="en-US" sz="2400" dirty="0">
                <a:solidFill>
                  <a:schemeClr val="tx1"/>
                </a:solidFill>
                <a:latin typeface="等线" panose="02010600030101010101" pitchFamily="2" charset="-122"/>
                <a:ea typeface="等线" panose="02010600030101010101" pitchFamily="2" charset="-122"/>
              </a:rPr>
              <a:t>运行。</a:t>
            </a:r>
            <a:endParaRPr kumimoji="1" lang="en-US" altLang="zh-CN" sz="2400" dirty="0">
              <a:solidFill>
                <a:schemeClr val="tx1"/>
              </a:solidFill>
              <a:latin typeface="等线" panose="02010600030101010101" pitchFamily="2" charset="-122"/>
              <a:ea typeface="等线" panose="02010600030101010101" pitchFamily="2" charset="-122"/>
            </a:endParaRPr>
          </a:p>
          <a:p>
            <a:pPr marL="342900" indent="-342900" algn="l" eaLnBrk="1" hangingPunct="1">
              <a:lnSpc>
                <a:spcPct val="150000"/>
              </a:lnSpc>
              <a:spcBef>
                <a:spcPct val="50000"/>
              </a:spcBef>
              <a:buClr>
                <a:schemeClr val="tx2"/>
              </a:buClr>
              <a:buSzPct val="115000"/>
              <a:buFont typeface="Wingdings" panose="05000000000000000000" pitchFamily="2" charset="2"/>
              <a:buChar char="p"/>
            </a:pPr>
            <a:r>
              <a:rPr kumimoji="1" lang="zh-CN" altLang="en-US" sz="2400" dirty="0">
                <a:solidFill>
                  <a:schemeClr val="tx1"/>
                </a:solidFill>
                <a:latin typeface="等线" panose="02010600030101010101" pitchFamily="2" charset="-122"/>
                <a:ea typeface="等线" panose="02010600030101010101" pitchFamily="2" charset="-122"/>
              </a:rPr>
              <a:t>“‘系统工程’是组织管理‘系统’的规划、研究、设计、制造、试验和使用的科学方法，是一种对所有‘系统’都具有普遍意义的科学方法。”（</a:t>
            </a:r>
            <a:r>
              <a:rPr kumimoji="1" lang="zh-CN" altLang="en-US" sz="2400" b="1" dirty="0">
                <a:solidFill>
                  <a:schemeClr val="bg2">
                    <a:lumMod val="50000"/>
                    <a:lumOff val="50000"/>
                  </a:schemeClr>
                </a:solidFill>
                <a:latin typeface="等线" panose="02010600030101010101" pitchFamily="2" charset="-122"/>
                <a:ea typeface="等线" panose="02010600030101010101" pitchFamily="2" charset="-122"/>
              </a:rPr>
              <a:t>钱学森</a:t>
            </a:r>
            <a:r>
              <a:rPr kumimoji="1" lang="zh-CN" altLang="en-US" sz="2400" dirty="0">
                <a:solidFill>
                  <a:schemeClr val="tx1"/>
                </a:solidFill>
                <a:latin typeface="等线" panose="02010600030101010101" pitchFamily="2" charset="-122"/>
                <a:ea typeface="等线" panose="02010600030101010101" pitchFamily="2" charset="-122"/>
              </a:rPr>
              <a:t>，</a:t>
            </a:r>
            <a:r>
              <a:rPr kumimoji="1" lang="en-US" altLang="zh-CN" sz="2400" dirty="0">
                <a:solidFill>
                  <a:schemeClr val="tx1"/>
                </a:solidFill>
                <a:latin typeface="等线" panose="02010600030101010101" pitchFamily="2" charset="-122"/>
                <a:ea typeface="等线" panose="02010600030101010101" pitchFamily="2" charset="-122"/>
              </a:rPr>
              <a:t>1978</a:t>
            </a:r>
            <a:r>
              <a:rPr kumimoji="1" lang="zh-CN" altLang="en-US" sz="2400" dirty="0">
                <a:solidFill>
                  <a:schemeClr val="tx1"/>
                </a:solidFill>
                <a:latin typeface="等线" panose="02010600030101010101" pitchFamily="2" charset="-122"/>
                <a:ea typeface="等线" panose="02010600030101010101" pitchFamily="2" charset="-122"/>
              </a:rPr>
              <a:t>）</a:t>
            </a:r>
            <a:endParaRPr kumimoji="1" lang="en-US" altLang="zh-CN" sz="2400" dirty="0">
              <a:solidFill>
                <a:schemeClr val="tx1"/>
              </a:solidFill>
              <a:latin typeface="等线" panose="02010600030101010101" pitchFamily="2" charset="-122"/>
              <a:ea typeface="等线" panose="02010600030101010101" pitchFamily="2" charset="-122"/>
            </a:endParaRPr>
          </a:p>
        </p:txBody>
      </p:sp>
    </p:spTree>
  </p:cSld>
  <p:clrMapOvr>
    <a:masterClrMapping/>
  </p:clrMapOvr>
  <p:transition spd="med">
    <p:random/>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B611CA-6FDE-433A-B692-52B1D5160EC8}"/>
              </a:ext>
            </a:extLst>
          </p:cNvPr>
          <p:cNvSpPr>
            <a:spLocks noGrp="1"/>
          </p:cNvSpPr>
          <p:nvPr>
            <p:ph type="title"/>
          </p:nvPr>
        </p:nvSpPr>
        <p:spPr/>
        <p:txBody>
          <a:bodyPr/>
          <a:lstStyle/>
          <a:p>
            <a:r>
              <a:rPr lang="zh-CN" altLang="en-US" dirty="0"/>
              <a:t>小结</a:t>
            </a:r>
          </a:p>
        </p:txBody>
      </p:sp>
      <p:sp>
        <p:nvSpPr>
          <p:cNvPr id="4" name="灯片编号占位符 3">
            <a:extLst>
              <a:ext uri="{FF2B5EF4-FFF2-40B4-BE49-F238E27FC236}">
                <a16:creationId xmlns:a16="http://schemas.microsoft.com/office/drawing/2014/main" id="{97D675C8-1257-4791-BD04-D5FD0E2417FE}"/>
              </a:ext>
            </a:extLst>
          </p:cNvPr>
          <p:cNvSpPr>
            <a:spLocks noGrp="1"/>
          </p:cNvSpPr>
          <p:nvPr>
            <p:ph type="sldNum" sz="quarter" idx="12"/>
          </p:nvPr>
        </p:nvSpPr>
        <p:spPr/>
        <p:txBody>
          <a:bodyPr/>
          <a:lstStyle/>
          <a:p>
            <a:fld id="{19976E17-6BAC-483D-8719-21AF232D3198}" type="slidenum">
              <a:rPr lang="zh-CN" altLang="en-US" smtClean="0"/>
              <a:t>47</a:t>
            </a:fld>
            <a:endParaRPr lang="en-US" altLang="zh-CN"/>
          </a:p>
        </p:txBody>
      </p:sp>
      <p:pic>
        <p:nvPicPr>
          <p:cNvPr id="7" name="图片 6">
            <a:extLst>
              <a:ext uri="{FF2B5EF4-FFF2-40B4-BE49-F238E27FC236}">
                <a16:creationId xmlns:a16="http://schemas.microsoft.com/office/drawing/2014/main" id="{21B1C21C-9ADC-4D03-A01B-2C98FD3B069C}"/>
              </a:ext>
            </a:extLst>
          </p:cNvPr>
          <p:cNvPicPr>
            <a:picLocks noChangeAspect="1"/>
          </p:cNvPicPr>
          <p:nvPr/>
        </p:nvPicPr>
        <p:blipFill>
          <a:blip r:embed="rId2"/>
          <a:stretch>
            <a:fillRect/>
          </a:stretch>
        </p:blipFill>
        <p:spPr>
          <a:xfrm>
            <a:off x="3071664" y="2481130"/>
            <a:ext cx="5849166" cy="1895740"/>
          </a:xfrm>
          <a:prstGeom prst="rect">
            <a:avLst/>
          </a:prstGeom>
        </p:spPr>
      </p:pic>
    </p:spTree>
    <p:extLst>
      <p:ext uri="{BB962C8B-B14F-4D97-AF65-F5344CB8AC3E}">
        <p14:creationId xmlns:p14="http://schemas.microsoft.com/office/powerpoint/2010/main" val="1745631713"/>
      </p:ext>
    </p:extLst>
  </p:cSld>
  <p:clrMapOvr>
    <a:masterClrMapping/>
  </p:clrMapOvr>
  <p:transition spd="med">
    <p:random/>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Rectangle 2"/>
          <p:cNvSpPr>
            <a:spLocks noGrp="1" noChangeArrowheads="1"/>
          </p:cNvSpPr>
          <p:nvPr>
            <p:ph type="title"/>
          </p:nvPr>
        </p:nvSpPr>
        <p:spPr>
          <a:xfrm>
            <a:off x="839416" y="332656"/>
            <a:ext cx="7772400" cy="1143000"/>
          </a:xfrm>
        </p:spPr>
        <p:txBody>
          <a:bodyPr/>
          <a:lstStyle/>
          <a:p>
            <a:r>
              <a:rPr lang="zh-CN" altLang="en-US" b="1" dirty="0"/>
              <a:t>5.2.2 柔性制造系统(</a:t>
            </a:r>
            <a:r>
              <a:rPr lang="en-US" altLang="zh-CN" b="1" dirty="0"/>
              <a:t>FMS)</a:t>
            </a:r>
            <a:endParaRPr lang="zh-CN" altLang="en-US" b="1" dirty="0"/>
          </a:p>
        </p:txBody>
      </p:sp>
      <p:sp>
        <p:nvSpPr>
          <p:cNvPr id="6" name="灯片编号占位符 4"/>
          <p:cNvSpPr>
            <a:spLocks noGrp="1"/>
          </p:cNvSpPr>
          <p:nvPr>
            <p:ph type="sldNum" sz="quarter" idx="12"/>
          </p:nvPr>
        </p:nvSpPr>
        <p:spPr/>
        <p:txBody>
          <a:bodyPr/>
          <a:lstStyle/>
          <a:p>
            <a:fld id="{E816567D-F1AF-41FA-BCC1-90BFD211B9B1}" type="slidenum">
              <a:rPr lang="zh-CN" altLang="en-US"/>
              <a:t>5</a:t>
            </a:fld>
            <a:endParaRPr lang="en-US" altLang="zh-CN"/>
          </a:p>
        </p:txBody>
      </p:sp>
      <p:sp>
        <p:nvSpPr>
          <p:cNvPr id="213001" name="Text Box 9"/>
          <p:cNvSpPr txBox="1">
            <a:spLocks noChangeArrowheads="1"/>
          </p:cNvSpPr>
          <p:nvPr/>
        </p:nvSpPr>
        <p:spPr bwMode="auto">
          <a:xfrm>
            <a:off x="1631504" y="1988840"/>
            <a:ext cx="4182368" cy="1144031"/>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just" eaLnBrk="1" hangingPunct="1">
              <a:lnSpc>
                <a:spcPct val="150000"/>
              </a:lnSpc>
              <a:spcBef>
                <a:spcPct val="50000"/>
              </a:spcBef>
              <a:buClr>
                <a:schemeClr val="tx2"/>
              </a:buClr>
              <a:buSzPct val="115000"/>
            </a:pPr>
            <a:r>
              <a:rPr kumimoji="1" lang="zh-CN" altLang="en-US" sz="2400" b="1" dirty="0">
                <a:solidFill>
                  <a:schemeClr val="bg1"/>
                </a:solidFill>
                <a:latin typeface="等线" panose="02010600030101010101" pitchFamily="2" charset="-122"/>
                <a:ea typeface="等线" panose="02010600030101010101" pitchFamily="2" charset="-122"/>
              </a:rPr>
              <a:t>柔性制造系统由加工系统、物流系统、中央管理系统组成。</a:t>
            </a:r>
            <a:r>
              <a:rPr kumimoji="1" lang="zh-CN" altLang="en-US" sz="2400" b="1" dirty="0">
                <a:solidFill>
                  <a:schemeClr val="tx1"/>
                </a:solidFill>
                <a:latin typeface="等线" panose="02010600030101010101" pitchFamily="2" charset="-122"/>
                <a:ea typeface="等线" panose="02010600030101010101" pitchFamily="2" charset="-122"/>
              </a:rPr>
              <a:t>。</a:t>
            </a:r>
          </a:p>
        </p:txBody>
      </p:sp>
      <p:sp>
        <p:nvSpPr>
          <p:cNvPr id="213003" name="Rectangle 11"/>
          <p:cNvSpPr>
            <a:spLocks noChangeArrowheads="1"/>
          </p:cNvSpPr>
          <p:nvPr/>
        </p:nvSpPr>
        <p:spPr bwMode="auto">
          <a:xfrm>
            <a:off x="6003635" y="1203067"/>
            <a:ext cx="184731"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aphicFrame>
        <p:nvGraphicFramePr>
          <p:cNvPr id="213002" name="Object 10"/>
          <p:cNvGraphicFramePr>
            <a:graphicFrameLocks noChangeAspect="1"/>
          </p:cNvGraphicFramePr>
          <p:nvPr>
            <p:extLst>
              <p:ext uri="{D42A27DB-BD31-4B8C-83A1-F6EECF244321}">
                <p14:modId xmlns:p14="http://schemas.microsoft.com/office/powerpoint/2010/main" val="23047934"/>
              </p:ext>
            </p:extLst>
          </p:nvPr>
        </p:nvGraphicFramePr>
        <p:xfrm>
          <a:off x="7042232" y="1312799"/>
          <a:ext cx="4470400" cy="5516562"/>
        </p:xfrm>
        <a:graphic>
          <a:graphicData uri="http://schemas.openxmlformats.org/presentationml/2006/ole">
            <mc:AlternateContent xmlns:mc="http://schemas.openxmlformats.org/markup-compatibility/2006">
              <mc:Choice xmlns:v="urn:schemas-microsoft-com:vml" Requires="v">
                <p:oleObj spid="_x0000_s213052" name="Visio" r:id="rId3" imgW="4786630" imgH="5904230" progId="Visio.Drawing.11">
                  <p:embed/>
                </p:oleObj>
              </mc:Choice>
              <mc:Fallback>
                <p:oleObj name="Visio" r:id="rId3" imgW="4786630" imgH="5904230" progId="Visio.Drawing.11">
                  <p:embed/>
                  <p:pic>
                    <p:nvPicPr>
                      <p:cNvPr id="0" name="Object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42232" y="1312799"/>
                        <a:ext cx="4470400" cy="55165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文本框 1"/>
          <p:cNvSpPr txBox="1"/>
          <p:nvPr/>
        </p:nvSpPr>
        <p:spPr>
          <a:xfrm>
            <a:off x="983432" y="3969238"/>
            <a:ext cx="5783183" cy="2543132"/>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38100">
            <a:solidFill>
              <a:schemeClr val="tx1"/>
            </a:solidFill>
          </a:ln>
        </p:spPr>
        <p:txBody>
          <a:bodyPr wrap="square" rtlCol="0" anchor="t">
            <a:spAutoFit/>
          </a:bodyPr>
          <a:lstStyle/>
          <a:p>
            <a:pPr algn="just">
              <a:lnSpc>
                <a:spcPct val="150000"/>
              </a:lnSpc>
            </a:pPr>
            <a:r>
              <a:rPr lang="zh-CN" altLang="en-US" sz="1800" b="1" dirty="0">
                <a:latin typeface="等线" panose="02010600030101010101" pitchFamily="2" charset="-122"/>
                <a:ea typeface="等线" panose="02010600030101010101" pitchFamily="2" charset="-122"/>
                <a:cs typeface="等线" panose="02010600030101010101" pitchFamily="2" charset="-122"/>
              </a:rPr>
              <a:t>柔性制造系统（flexible manufacturing systems，简称FMS）是一种高度自动化加工形式，</a:t>
            </a:r>
            <a:r>
              <a:rPr lang="zh-CN" altLang="en-US" sz="1800" dirty="0">
                <a:latin typeface="等线" panose="02010600030101010101" pitchFamily="2" charset="-122"/>
                <a:ea typeface="等线" panose="02010600030101010101" pitchFamily="2" charset="-122"/>
                <a:cs typeface="等线" panose="02010600030101010101" pitchFamily="2" charset="-122"/>
              </a:rPr>
              <a:t>它由统一的控制系统和输送系统连接起来的一组加工设备，</a:t>
            </a:r>
            <a:r>
              <a:rPr lang="zh-CN" altLang="en-US" sz="1800" b="1" dirty="0">
                <a:solidFill>
                  <a:schemeClr val="bg2">
                    <a:lumMod val="50000"/>
                    <a:lumOff val="50000"/>
                  </a:schemeClr>
                </a:solidFill>
                <a:latin typeface="等线" panose="02010600030101010101" pitchFamily="2" charset="-122"/>
                <a:ea typeface="等线" panose="02010600030101010101" pitchFamily="2" charset="-122"/>
                <a:cs typeface="等线" panose="02010600030101010101" pitchFamily="2" charset="-122"/>
              </a:rPr>
              <a:t>包括数控机床、材料和工具自动运输设备、产品零件自动传输设备、自动检测和试验设备等</a:t>
            </a:r>
            <a:r>
              <a:rPr lang="zh-CN" altLang="en-US" sz="1800" dirty="0">
                <a:latin typeface="等线" panose="02010600030101010101" pitchFamily="2" charset="-122"/>
                <a:ea typeface="等线" panose="02010600030101010101" pitchFamily="2" charset="-122"/>
                <a:cs typeface="等线" panose="02010600030101010101" pitchFamily="2" charset="-122"/>
              </a:rPr>
              <a:t>，不仅能进行自动化生产，而且还能在—定范围内完成不同工件的加工任务。</a:t>
            </a:r>
          </a:p>
        </p:txBody>
      </p:sp>
    </p:spTree>
  </p:cSld>
  <p:clrMapOvr>
    <a:masterClrMapping/>
  </p:clrMapOvr>
  <p:transition spd="med">
    <p:push/>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8706" name="Rectangle 2"/>
          <p:cNvSpPr>
            <a:spLocks noGrp="1" noChangeArrowheads="1"/>
          </p:cNvSpPr>
          <p:nvPr>
            <p:ph type="title"/>
          </p:nvPr>
        </p:nvSpPr>
        <p:spPr>
          <a:xfrm>
            <a:off x="1981200" y="6075363"/>
            <a:ext cx="8229600" cy="782637"/>
          </a:xfrm>
        </p:spPr>
        <p:txBody>
          <a:bodyPr/>
          <a:lstStyle/>
          <a:p>
            <a:pPr algn="ctr"/>
            <a:r>
              <a:rPr lang="zh-CN" altLang="en-US" dirty="0"/>
              <a:t>实际柔性制造生产线 </a:t>
            </a:r>
          </a:p>
        </p:txBody>
      </p:sp>
      <p:sp>
        <p:nvSpPr>
          <p:cNvPr id="4" name="灯片编号占位符 3"/>
          <p:cNvSpPr>
            <a:spLocks noGrp="1"/>
          </p:cNvSpPr>
          <p:nvPr>
            <p:ph type="sldNum" sz="quarter" idx="12"/>
          </p:nvPr>
        </p:nvSpPr>
        <p:spPr/>
        <p:txBody>
          <a:bodyPr/>
          <a:lstStyle/>
          <a:p>
            <a:fld id="{B0CA94CA-65EE-4DDE-BE8A-DE9C13A8AA91}" type="slidenum">
              <a:rPr lang="zh-CN" altLang="en-US"/>
              <a:t>6</a:t>
            </a:fld>
            <a:endParaRPr lang="en-US" altLang="zh-CN"/>
          </a:p>
        </p:txBody>
      </p:sp>
      <p:pic>
        <p:nvPicPr>
          <p:cNvPr id="32870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183359"/>
            <a:ext cx="9144000" cy="5805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random/>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9730" name="Rectangle 2"/>
          <p:cNvSpPr>
            <a:spLocks noGrp="1" noChangeArrowheads="1"/>
          </p:cNvSpPr>
          <p:nvPr>
            <p:ph type="title"/>
          </p:nvPr>
        </p:nvSpPr>
        <p:spPr/>
        <p:txBody>
          <a:bodyPr/>
          <a:lstStyle/>
          <a:p>
            <a:r>
              <a:rPr lang="zh-CN" altLang="en-US" b="1" dirty="0"/>
              <a:t>5.2.3 计算机集成制造系统</a:t>
            </a:r>
            <a:r>
              <a:rPr lang="en-US" altLang="zh-CN" b="1" dirty="0"/>
              <a:t>(CIMS)</a:t>
            </a:r>
            <a:endParaRPr lang="zh-CN" altLang="en-US" b="1" dirty="0"/>
          </a:p>
        </p:txBody>
      </p:sp>
      <p:sp>
        <p:nvSpPr>
          <p:cNvPr id="5" name="灯片编号占位符 3"/>
          <p:cNvSpPr>
            <a:spLocks noGrp="1"/>
          </p:cNvSpPr>
          <p:nvPr>
            <p:ph type="sldNum" sz="quarter" idx="12"/>
          </p:nvPr>
        </p:nvSpPr>
        <p:spPr/>
        <p:txBody>
          <a:bodyPr/>
          <a:lstStyle/>
          <a:p>
            <a:fld id="{546B09C7-F7DD-4CD3-A60B-A7E555E06428}" type="slidenum">
              <a:rPr lang="zh-CN" altLang="en-US"/>
              <a:t>7</a:t>
            </a:fld>
            <a:endParaRPr lang="en-US" altLang="zh-CN"/>
          </a:p>
        </p:txBody>
      </p:sp>
      <p:sp>
        <p:nvSpPr>
          <p:cNvPr id="329733" name="Rectangle 5"/>
          <p:cNvSpPr>
            <a:spLocks noChangeArrowheads="1"/>
          </p:cNvSpPr>
          <p:nvPr/>
        </p:nvSpPr>
        <p:spPr bwMode="auto">
          <a:xfrm>
            <a:off x="6003635" y="2255580"/>
            <a:ext cx="184731"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aphicFrame>
        <p:nvGraphicFramePr>
          <p:cNvPr id="329732" name="Object 4"/>
          <p:cNvGraphicFramePr>
            <a:graphicFrameLocks noChangeAspect="1"/>
          </p:cNvGraphicFramePr>
          <p:nvPr>
            <p:extLst>
              <p:ext uri="{D42A27DB-BD31-4B8C-83A1-F6EECF244321}">
                <p14:modId xmlns:p14="http://schemas.microsoft.com/office/powerpoint/2010/main" val="2594490256"/>
              </p:ext>
            </p:extLst>
          </p:nvPr>
        </p:nvGraphicFramePr>
        <p:xfrm>
          <a:off x="1775520" y="1524289"/>
          <a:ext cx="8104579" cy="4139608"/>
        </p:xfrm>
        <a:graphic>
          <a:graphicData uri="http://schemas.openxmlformats.org/presentationml/2006/ole">
            <mc:AlternateContent xmlns:mc="http://schemas.openxmlformats.org/markup-compatibility/2006">
              <mc:Choice xmlns:v="urn:schemas-microsoft-com:vml" Requires="v">
                <p:oleObj spid="_x0000_s329781" name="Visio" r:id="rId3" imgW="4929505" imgH="2266315" progId="Visio.Drawing.11">
                  <p:embed/>
                </p:oleObj>
              </mc:Choice>
              <mc:Fallback>
                <p:oleObj name="Visio" r:id="rId3" imgW="4929505" imgH="2266315" progId="Visio.Drawing.11">
                  <p:embed/>
                  <p:pic>
                    <p:nvPicPr>
                      <p:cNvPr id="0" name="Object 4"/>
                      <p:cNvPicPr>
                        <a:picLocks noChangeAspect="1" noChangeArrowheads="1"/>
                      </p:cNvPicPr>
                      <p:nvPr/>
                    </p:nvPicPr>
                    <p:blipFill>
                      <a:blip r:embed="rId4"/>
                      <a:srcRect/>
                      <a:stretch>
                        <a:fillRect/>
                      </a:stretch>
                    </p:blipFill>
                    <p:spPr bwMode="auto">
                      <a:xfrm>
                        <a:off x="1775520" y="1524289"/>
                        <a:ext cx="8104579" cy="4139608"/>
                      </a:xfrm>
                      <a:prstGeom prst="rect">
                        <a:avLst/>
                      </a:prstGeom>
                      <a:noFill/>
                    </p:spPr>
                  </p:pic>
                </p:oleObj>
              </mc:Fallback>
            </mc:AlternateContent>
          </a:graphicData>
        </a:graphic>
      </p:graphicFrame>
      <p:sp>
        <p:nvSpPr>
          <p:cNvPr id="7" name="文本框 6">
            <a:extLst>
              <a:ext uri="{FF2B5EF4-FFF2-40B4-BE49-F238E27FC236}">
                <a16:creationId xmlns:a16="http://schemas.microsoft.com/office/drawing/2014/main" id="{EBB2814B-DD14-48E1-9CF9-C1188B131201}"/>
              </a:ext>
            </a:extLst>
          </p:cNvPr>
          <p:cNvSpPr txBox="1"/>
          <p:nvPr/>
        </p:nvSpPr>
        <p:spPr>
          <a:xfrm>
            <a:off x="495023" y="5779554"/>
            <a:ext cx="11017224" cy="1015663"/>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38100">
            <a:solidFill>
              <a:schemeClr val="tx1"/>
            </a:solidFill>
          </a:ln>
        </p:spPr>
        <p:txBody>
          <a:bodyPr wrap="square">
            <a:spAutoFit/>
          </a:bodyPr>
          <a:lstStyle/>
          <a:p>
            <a:pPr algn="just"/>
            <a:r>
              <a:rPr lang="en-US" altLang="zh-CN" sz="2000" dirty="0">
                <a:latin typeface="等线" panose="02010600030101010101" pitchFamily="2" charset="-122"/>
                <a:ea typeface="等线" panose="02010600030101010101" pitchFamily="2" charset="-122"/>
              </a:rPr>
              <a:t>	</a:t>
            </a:r>
            <a:r>
              <a:rPr lang="zh-CN" altLang="en-US" sz="2000" dirty="0">
                <a:latin typeface="等线" panose="02010600030101010101" pitchFamily="2" charset="-122"/>
                <a:ea typeface="等线" panose="02010600030101010101" pitchFamily="2" charset="-122"/>
              </a:rPr>
              <a:t>计算机集成制造系统</a:t>
            </a:r>
            <a:r>
              <a:rPr lang="en-US" altLang="zh-CN" sz="2000" dirty="0">
                <a:latin typeface="等线" panose="02010600030101010101" pitchFamily="2" charset="-122"/>
                <a:ea typeface="等线" panose="02010600030101010101" pitchFamily="2" charset="-122"/>
              </a:rPr>
              <a:t>(CIMS)</a:t>
            </a:r>
            <a:r>
              <a:rPr lang="zh-CN" altLang="en-US" sz="2000" dirty="0">
                <a:latin typeface="等线" panose="02010600030101010101" pitchFamily="2" charset="-122"/>
                <a:ea typeface="等线" panose="02010600030101010101" pitchFamily="2" charset="-122"/>
              </a:rPr>
              <a:t> 是在信息技术、自动化技术与制造技术的基础上，</a:t>
            </a:r>
            <a:r>
              <a:rPr lang="zh-CN" altLang="en-US" sz="2000" b="1" dirty="0">
                <a:solidFill>
                  <a:schemeClr val="bg2">
                    <a:lumMod val="50000"/>
                    <a:lumOff val="50000"/>
                  </a:schemeClr>
                </a:solidFill>
                <a:latin typeface="等线" panose="02010600030101010101" pitchFamily="2" charset="-122"/>
                <a:ea typeface="等线" panose="02010600030101010101" pitchFamily="2" charset="-122"/>
              </a:rPr>
              <a:t>通过计算机技术</a:t>
            </a:r>
            <a:r>
              <a:rPr lang="zh-CN" altLang="en-US" sz="2000" dirty="0">
                <a:latin typeface="等线" panose="02010600030101010101" pitchFamily="2" charset="-122"/>
                <a:ea typeface="等线" panose="02010600030101010101" pitchFamily="2" charset="-122"/>
              </a:rPr>
              <a:t>把产品设计、制造、管理、决策、质量保障等</a:t>
            </a:r>
            <a:r>
              <a:rPr lang="zh-CN" altLang="en-US" sz="2000" b="1" dirty="0">
                <a:solidFill>
                  <a:schemeClr val="bg2">
                    <a:lumMod val="50000"/>
                    <a:lumOff val="50000"/>
                  </a:schemeClr>
                </a:solidFill>
                <a:latin typeface="等线" panose="02010600030101010101" pitchFamily="2" charset="-122"/>
                <a:ea typeface="等线" panose="02010600030101010101" pitchFamily="2" charset="-122"/>
              </a:rPr>
              <a:t>各种子系统有机地集成</a:t>
            </a:r>
            <a:r>
              <a:rPr lang="zh-CN" altLang="en-US" sz="2000" dirty="0">
                <a:latin typeface="等线" panose="02010600030101010101" pitchFamily="2" charset="-122"/>
                <a:ea typeface="等线" panose="02010600030101010101" pitchFamily="2" charset="-122"/>
              </a:rPr>
              <a:t>起来，形成适用于多品种、小批量生产，实现整体效益的集成化和智能化的</a:t>
            </a:r>
            <a:r>
              <a:rPr lang="zh-CN" altLang="en-US" sz="2000" b="1" dirty="0">
                <a:solidFill>
                  <a:schemeClr val="bg2">
                    <a:lumMod val="50000"/>
                    <a:lumOff val="50000"/>
                  </a:schemeClr>
                </a:solidFill>
                <a:latin typeface="等线" panose="02010600030101010101" pitchFamily="2" charset="-122"/>
                <a:ea typeface="等线" panose="02010600030101010101" pitchFamily="2" charset="-122"/>
              </a:rPr>
              <a:t>综合自动化制造系统</a:t>
            </a:r>
            <a:r>
              <a:rPr lang="zh-CN" altLang="en-US" sz="2000" dirty="0">
                <a:latin typeface="等线" panose="02010600030101010101" pitchFamily="2" charset="-122"/>
                <a:ea typeface="等线" panose="02010600030101010101" pitchFamily="2" charset="-122"/>
              </a:rPr>
              <a:t>。</a:t>
            </a:r>
          </a:p>
        </p:txBody>
      </p:sp>
    </p:spTree>
  </p:cSld>
  <p:clrMapOvr>
    <a:masterClrMapping/>
  </p:clrMapOvr>
  <p:transition spd="med">
    <p:random/>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2"/>
          <p:cNvSpPr>
            <a:spLocks noGrp="1" noChangeArrowheads="1"/>
          </p:cNvSpPr>
          <p:nvPr>
            <p:ph type="title"/>
          </p:nvPr>
        </p:nvSpPr>
        <p:spPr>
          <a:xfrm>
            <a:off x="911424" y="764704"/>
            <a:ext cx="7758113" cy="681038"/>
          </a:xfrm>
        </p:spPr>
        <p:txBody>
          <a:bodyPr/>
          <a:lstStyle/>
          <a:p>
            <a:r>
              <a:rPr lang="zh-CN" altLang="en-US" b="1" dirty="0"/>
              <a:t>5.3  过程工业自动化</a:t>
            </a:r>
          </a:p>
        </p:txBody>
      </p:sp>
      <p:sp>
        <p:nvSpPr>
          <p:cNvPr id="4" name="灯片编号占位符 4"/>
          <p:cNvSpPr>
            <a:spLocks noGrp="1"/>
          </p:cNvSpPr>
          <p:nvPr>
            <p:ph type="sldNum" sz="quarter" idx="12"/>
          </p:nvPr>
        </p:nvSpPr>
        <p:spPr/>
        <p:txBody>
          <a:bodyPr/>
          <a:lstStyle/>
          <a:p>
            <a:fld id="{9BF4114A-7675-43F6-A14C-F5B5797D434F}" type="slidenum">
              <a:rPr lang="zh-CN" altLang="en-US"/>
              <a:t>8</a:t>
            </a:fld>
            <a:endParaRPr lang="en-US" altLang="zh-CN"/>
          </a:p>
        </p:txBody>
      </p:sp>
      <p:sp>
        <p:nvSpPr>
          <p:cNvPr id="150533" name="Text Box 5"/>
          <p:cNvSpPr txBox="1">
            <a:spLocks noChangeArrowheads="1"/>
          </p:cNvSpPr>
          <p:nvPr/>
        </p:nvSpPr>
        <p:spPr bwMode="auto">
          <a:xfrm>
            <a:off x="1055440" y="1803779"/>
            <a:ext cx="9433048" cy="44680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algn="l" eaLnBrk="1" hangingPunct="1">
              <a:lnSpc>
                <a:spcPct val="150000"/>
              </a:lnSpc>
              <a:spcBef>
                <a:spcPct val="50000"/>
              </a:spcBef>
              <a:buClr>
                <a:schemeClr val="tx2"/>
              </a:buClr>
              <a:buSzPct val="115000"/>
              <a:buFont typeface="Wingdings" panose="05000000000000000000" pitchFamily="2" charset="2"/>
              <a:buChar char="p"/>
            </a:pPr>
            <a:r>
              <a:rPr kumimoji="1" lang="zh-CN" altLang="en-US" sz="2400" dirty="0">
                <a:solidFill>
                  <a:schemeClr val="tx1"/>
                </a:solidFill>
                <a:latin typeface="等线" panose="02010600030101010101" pitchFamily="2" charset="-122"/>
                <a:ea typeface="等线" panose="02010600030101010101" pitchFamily="2" charset="-122"/>
              </a:rPr>
              <a:t>在</a:t>
            </a:r>
            <a:r>
              <a:rPr kumimoji="1" lang="zh-CN" altLang="en-US" sz="2400" b="1" dirty="0">
                <a:solidFill>
                  <a:schemeClr val="bg2">
                    <a:lumMod val="25000"/>
                    <a:lumOff val="75000"/>
                  </a:schemeClr>
                </a:solidFill>
                <a:latin typeface="等线" panose="02010600030101010101" pitchFamily="2" charset="-122"/>
                <a:ea typeface="等线" panose="02010600030101010101" pitchFamily="2" charset="-122"/>
              </a:rPr>
              <a:t>连续型工业</a:t>
            </a:r>
            <a:r>
              <a:rPr kumimoji="1" lang="zh-CN" altLang="en-US" sz="2400" dirty="0">
                <a:solidFill>
                  <a:schemeClr val="tx1"/>
                </a:solidFill>
                <a:latin typeface="等线" panose="02010600030101010101" pitchFamily="2" charset="-122"/>
                <a:ea typeface="等线" panose="02010600030101010101" pitchFamily="2" charset="-122"/>
              </a:rPr>
              <a:t>中，主要对系统的温度、压力、流量、液位（料位）、成分和物性等六大参数进行控制的工业，称之为</a:t>
            </a:r>
            <a:r>
              <a:rPr kumimoji="1" lang="zh-CN" altLang="en-US" sz="2400" b="1" dirty="0">
                <a:solidFill>
                  <a:schemeClr val="bg2">
                    <a:lumMod val="25000"/>
                    <a:lumOff val="75000"/>
                  </a:schemeClr>
                </a:solidFill>
                <a:latin typeface="等线" panose="02010600030101010101" pitchFamily="2" charset="-122"/>
                <a:ea typeface="等线" panose="02010600030101010101" pitchFamily="2" charset="-122"/>
              </a:rPr>
              <a:t>过程工业 </a:t>
            </a:r>
            <a:r>
              <a:rPr kumimoji="1" lang="zh-CN" altLang="en-US" sz="2400" dirty="0">
                <a:solidFill>
                  <a:schemeClr val="tx1"/>
                </a:solidFill>
                <a:latin typeface="等线" panose="02010600030101010101" pitchFamily="2" charset="-122"/>
                <a:ea typeface="等线" panose="02010600030101010101" pitchFamily="2" charset="-122"/>
              </a:rPr>
              <a:t>。</a:t>
            </a:r>
            <a:r>
              <a:rPr kumimoji="1" lang="zh-CN" altLang="en-US" sz="2400" dirty="0">
                <a:solidFill>
                  <a:schemeClr val="hlink"/>
                </a:solidFill>
                <a:latin typeface="等线" panose="02010600030101010101" pitchFamily="2" charset="-122"/>
                <a:ea typeface="等线" panose="02010600030101010101" pitchFamily="2" charset="-122"/>
              </a:rPr>
              <a:t> </a:t>
            </a:r>
          </a:p>
          <a:p>
            <a:pPr marL="342900" indent="-342900" algn="l" eaLnBrk="1" hangingPunct="1">
              <a:lnSpc>
                <a:spcPct val="150000"/>
              </a:lnSpc>
              <a:spcBef>
                <a:spcPct val="50000"/>
              </a:spcBef>
              <a:buClr>
                <a:schemeClr val="tx2"/>
              </a:buClr>
              <a:buSzPct val="115000"/>
              <a:buFont typeface="Wingdings" panose="05000000000000000000" pitchFamily="2" charset="2"/>
              <a:buChar char="p"/>
            </a:pPr>
            <a:r>
              <a:rPr kumimoji="1" lang="zh-CN" altLang="en-US" sz="2400" dirty="0">
                <a:solidFill>
                  <a:schemeClr val="tx2"/>
                </a:solidFill>
                <a:latin typeface="等线" panose="02010600030101010101" pitchFamily="2" charset="-122"/>
                <a:ea typeface="等线" panose="02010600030101010101" pitchFamily="2" charset="-122"/>
              </a:rPr>
              <a:t>过程工业</a:t>
            </a:r>
            <a:r>
              <a:rPr kumimoji="1" lang="zh-CN" altLang="en-US" sz="2400" dirty="0">
                <a:solidFill>
                  <a:schemeClr val="tx1"/>
                </a:solidFill>
                <a:latin typeface="等线" panose="02010600030101010101" pitchFamily="2" charset="-122"/>
                <a:ea typeface="等线" panose="02010600030101010101" pitchFamily="2" charset="-122"/>
              </a:rPr>
              <a:t>包括</a:t>
            </a:r>
            <a:r>
              <a:rPr kumimoji="1" lang="zh-CN" altLang="en-US" sz="2400" b="1" dirty="0">
                <a:solidFill>
                  <a:schemeClr val="bg2">
                    <a:lumMod val="50000"/>
                    <a:lumOff val="50000"/>
                  </a:schemeClr>
                </a:solidFill>
                <a:latin typeface="等线" panose="02010600030101010101" pitchFamily="2" charset="-122"/>
                <a:ea typeface="等线" panose="02010600030101010101" pitchFamily="2" charset="-122"/>
              </a:rPr>
              <a:t>电力、石油、化工、造纸、冶金、制药、轻工</a:t>
            </a:r>
            <a:r>
              <a:rPr kumimoji="1" lang="zh-CN" altLang="en-US" sz="2400" dirty="0">
                <a:solidFill>
                  <a:schemeClr val="tx1"/>
                </a:solidFill>
                <a:latin typeface="等线" panose="02010600030101010101" pitchFamily="2" charset="-122"/>
                <a:ea typeface="等线" panose="02010600030101010101" pitchFamily="2" charset="-122"/>
              </a:rPr>
              <a:t>等国民经济中举足轻重的许多工业。</a:t>
            </a:r>
            <a:endParaRPr kumimoji="1" lang="en-US" altLang="zh-CN" sz="2400" dirty="0">
              <a:solidFill>
                <a:schemeClr val="tx1"/>
              </a:solidFill>
              <a:latin typeface="等线" panose="02010600030101010101" pitchFamily="2" charset="-122"/>
              <a:ea typeface="等线" panose="02010600030101010101" pitchFamily="2" charset="-122"/>
            </a:endParaRPr>
          </a:p>
          <a:p>
            <a:pPr marL="342900" indent="-342900" algn="l" eaLnBrk="1" hangingPunct="1">
              <a:lnSpc>
                <a:spcPct val="150000"/>
              </a:lnSpc>
              <a:spcBef>
                <a:spcPct val="50000"/>
              </a:spcBef>
              <a:buClr>
                <a:schemeClr val="tx2"/>
              </a:buClr>
              <a:buSzPct val="115000"/>
              <a:buFont typeface="Wingdings" panose="05000000000000000000" pitchFamily="2" charset="2"/>
              <a:buChar char="p"/>
            </a:pPr>
            <a:r>
              <a:rPr lang="zh-CN" altLang="en-US" sz="2400" dirty="0">
                <a:latin typeface="等线" panose="02010600030101010101" pitchFamily="2" charset="-122"/>
                <a:ea typeface="等线" panose="02010600030101010101" pitchFamily="2" charset="-122"/>
              </a:rPr>
              <a:t>过程工业自动化是针对过程工业的工厂，实现高效、安全的管理、运营与控制。</a:t>
            </a:r>
            <a:endParaRPr lang="en-US" altLang="zh-CN" sz="2400" dirty="0">
              <a:latin typeface="等线" panose="02010600030101010101" pitchFamily="2" charset="-122"/>
              <a:ea typeface="等线" panose="02010600030101010101" pitchFamily="2" charset="-122"/>
            </a:endParaRPr>
          </a:p>
          <a:p>
            <a:pPr marL="342900" indent="-342900" algn="l" eaLnBrk="1" hangingPunct="1">
              <a:lnSpc>
                <a:spcPct val="150000"/>
              </a:lnSpc>
              <a:spcBef>
                <a:spcPct val="50000"/>
              </a:spcBef>
              <a:buClr>
                <a:schemeClr val="tx2"/>
              </a:buClr>
              <a:buSzPct val="115000"/>
              <a:buFont typeface="Wingdings" panose="05000000000000000000" pitchFamily="2" charset="2"/>
              <a:buChar char="p"/>
            </a:pPr>
            <a:r>
              <a:rPr lang="zh-CN" altLang="en-US" sz="2400" dirty="0">
                <a:latin typeface="等线" panose="02010600030101010101" pitchFamily="2" charset="-122"/>
                <a:ea typeface="等线" panose="02010600030101010101" pitchFamily="2" charset="-122"/>
              </a:rPr>
              <a:t>过程工业自动化相对于</a:t>
            </a:r>
            <a:r>
              <a:rPr lang="zh-CN" altLang="en-US" sz="2400" b="1" dirty="0">
                <a:solidFill>
                  <a:schemeClr val="bg2">
                    <a:lumMod val="50000"/>
                    <a:lumOff val="50000"/>
                  </a:schemeClr>
                </a:solidFill>
                <a:latin typeface="等线" panose="02010600030101010101" pitchFamily="2" charset="-122"/>
                <a:ea typeface="等线" panose="02010600030101010101" pitchFamily="2" charset="-122"/>
              </a:rPr>
              <a:t>离散型工业</a:t>
            </a:r>
            <a:r>
              <a:rPr lang="zh-CN" altLang="en-US" sz="2400" dirty="0">
                <a:latin typeface="等线" panose="02010600030101010101" pitchFamily="2" charset="-122"/>
                <a:ea typeface="等线" panose="02010600030101010101" pitchFamily="2" charset="-122"/>
              </a:rPr>
              <a:t>（运动）自动化采样时间较大。</a:t>
            </a:r>
            <a:endParaRPr kumimoji="1" lang="zh-CN" altLang="en-US" sz="2400" dirty="0">
              <a:solidFill>
                <a:schemeClr val="tx1"/>
              </a:solidFill>
              <a:latin typeface="等线" panose="02010600030101010101" pitchFamily="2" charset="-122"/>
              <a:ea typeface="等线" panose="02010600030101010101" pitchFamily="2" charset="-122"/>
            </a:endParaRPr>
          </a:p>
        </p:txBody>
      </p:sp>
    </p:spTree>
  </p:cSld>
  <p:clrMapOvr>
    <a:masterClrMapping/>
  </p:clrMapOvr>
  <p:transition spd="med">
    <p:push/>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0754" name="Rectangle 2"/>
          <p:cNvSpPr>
            <a:spLocks noGrp="1" noChangeArrowheads="1"/>
          </p:cNvSpPr>
          <p:nvPr>
            <p:ph type="title"/>
          </p:nvPr>
        </p:nvSpPr>
        <p:spPr/>
        <p:txBody>
          <a:bodyPr/>
          <a:lstStyle/>
          <a:p>
            <a:r>
              <a:rPr kumimoji="1" lang="zh-CN" altLang="en-US" b="1" dirty="0"/>
              <a:t>过程工业自动化的特点</a:t>
            </a:r>
          </a:p>
        </p:txBody>
      </p:sp>
      <p:sp>
        <p:nvSpPr>
          <p:cNvPr id="330755" name="Rectangle 3"/>
          <p:cNvSpPr>
            <a:spLocks noGrp="1" noChangeArrowheads="1"/>
          </p:cNvSpPr>
          <p:nvPr>
            <p:ph idx="1"/>
          </p:nvPr>
        </p:nvSpPr>
        <p:spPr/>
        <p:txBody>
          <a:bodyPr/>
          <a:lstStyle/>
          <a:p>
            <a:pPr>
              <a:lnSpc>
                <a:spcPct val="150000"/>
              </a:lnSpc>
            </a:pPr>
            <a:r>
              <a:rPr lang="zh-CN" altLang="en-US" sz="2400" dirty="0">
                <a:latin typeface="等线" panose="02010600030101010101" pitchFamily="2" charset="-122"/>
                <a:ea typeface="等线" panose="02010600030101010101" pitchFamily="2" charset="-122"/>
              </a:rPr>
              <a:t>连续型工业生产过程的变化</a:t>
            </a:r>
            <a:r>
              <a:rPr lang="zh-CN" altLang="en-US" sz="2400" b="1" dirty="0">
                <a:solidFill>
                  <a:schemeClr val="bg2">
                    <a:lumMod val="25000"/>
                    <a:lumOff val="75000"/>
                  </a:schemeClr>
                </a:solidFill>
                <a:latin typeface="等线" panose="02010600030101010101" pitchFamily="2" charset="-122"/>
                <a:ea typeface="等线" panose="02010600030101010101" pitchFamily="2" charset="-122"/>
              </a:rPr>
              <a:t>机理十分复杂</a:t>
            </a:r>
            <a:r>
              <a:rPr lang="zh-CN" altLang="en-US" sz="2400" dirty="0">
                <a:latin typeface="等线" panose="02010600030101010101" pitchFamily="2" charset="-122"/>
                <a:ea typeface="等线" panose="02010600030101010101" pitchFamily="2" charset="-122"/>
              </a:rPr>
              <a:t>，有的还非常不清楚。</a:t>
            </a:r>
          </a:p>
          <a:p>
            <a:pPr>
              <a:lnSpc>
                <a:spcPct val="150000"/>
              </a:lnSpc>
            </a:pPr>
            <a:r>
              <a:rPr lang="zh-CN" altLang="en-US" sz="2400" dirty="0">
                <a:latin typeface="等线" panose="02010600030101010101" pitchFamily="2" charset="-122"/>
                <a:ea typeface="等线" panose="02010600030101010101" pitchFamily="2" charset="-122"/>
              </a:rPr>
              <a:t>过程工业往往处于十分</a:t>
            </a:r>
            <a:r>
              <a:rPr lang="zh-CN" altLang="en-US" sz="2400" b="1" dirty="0">
                <a:solidFill>
                  <a:schemeClr val="bg2">
                    <a:lumMod val="25000"/>
                    <a:lumOff val="75000"/>
                  </a:schemeClr>
                </a:solidFill>
                <a:latin typeface="等线" panose="02010600030101010101" pitchFamily="2" charset="-122"/>
                <a:ea typeface="等线" panose="02010600030101010101" pitchFamily="2" charset="-122"/>
              </a:rPr>
              <a:t>苛刻的生产环境</a:t>
            </a:r>
            <a:r>
              <a:rPr lang="zh-CN" altLang="en-US" sz="2400" dirty="0">
                <a:latin typeface="等线" panose="02010600030101010101" pitchFamily="2" charset="-122"/>
                <a:ea typeface="等线" panose="02010600030101010101" pitchFamily="2" charset="-122"/>
              </a:rPr>
              <a:t>，例如高温、高压、真空，有时甚至是在易燃、易爆、有毒的环境。</a:t>
            </a:r>
          </a:p>
          <a:p>
            <a:pPr>
              <a:lnSpc>
                <a:spcPct val="150000"/>
              </a:lnSpc>
            </a:pPr>
            <a:r>
              <a:rPr lang="zh-CN" altLang="en-US" sz="2400" dirty="0">
                <a:latin typeface="等线" panose="02010600030101010101" pitchFamily="2" charset="-122"/>
                <a:ea typeface="等线" panose="02010600030101010101" pitchFamily="2" charset="-122"/>
              </a:rPr>
              <a:t>过程工业生产过程一般</a:t>
            </a:r>
            <a:r>
              <a:rPr lang="zh-CN" altLang="en-US" sz="2400" b="1" dirty="0">
                <a:solidFill>
                  <a:schemeClr val="bg2">
                    <a:lumMod val="25000"/>
                    <a:lumOff val="75000"/>
                  </a:schemeClr>
                </a:solidFill>
                <a:latin typeface="等线" panose="02010600030101010101" pitchFamily="2" charset="-122"/>
                <a:ea typeface="等线" panose="02010600030101010101" pitchFamily="2" charset="-122"/>
              </a:rPr>
              <a:t>具有较大的惯性或滞后性</a:t>
            </a:r>
            <a:r>
              <a:rPr lang="zh-CN" altLang="en-US" sz="2400" dirty="0">
                <a:latin typeface="等线" panose="02010600030101010101" pitchFamily="2" charset="-122"/>
                <a:ea typeface="等线" panose="02010600030101010101" pitchFamily="2" charset="-122"/>
              </a:rPr>
              <a:t>，不像机器人、机床等控制对象那样反映迅速，属于一种较难控制的对象。</a:t>
            </a:r>
          </a:p>
          <a:p>
            <a:pPr>
              <a:lnSpc>
                <a:spcPct val="150000"/>
              </a:lnSpc>
            </a:pPr>
            <a:r>
              <a:rPr lang="zh-CN" altLang="en-US" sz="2400" dirty="0">
                <a:latin typeface="等线" panose="02010600030101010101" pitchFamily="2" charset="-122"/>
                <a:ea typeface="等线" panose="02010600030101010101" pitchFamily="2" charset="-122"/>
              </a:rPr>
              <a:t>过程工业的生产过程是连续的，因而强调生产控制和管理的整体性，应把各种装置和生产车间连接在一起成为一个整体来考虑，实现了个别设备或装置的优化不一定是整体最优的，应</a:t>
            </a:r>
            <a:r>
              <a:rPr lang="zh-CN" altLang="en-US" sz="2400" b="1" dirty="0">
                <a:solidFill>
                  <a:schemeClr val="bg2">
                    <a:lumMod val="25000"/>
                    <a:lumOff val="75000"/>
                  </a:schemeClr>
                </a:solidFill>
                <a:latin typeface="等线" panose="02010600030101010101" pitchFamily="2" charset="-122"/>
                <a:ea typeface="等线" panose="02010600030101010101" pitchFamily="2" charset="-122"/>
              </a:rPr>
              <a:t>谋求全厂的最优化</a:t>
            </a:r>
            <a:r>
              <a:rPr lang="zh-CN" altLang="en-US" sz="2400" dirty="0">
                <a:latin typeface="等线" panose="02010600030101010101" pitchFamily="2" charset="-122"/>
                <a:ea typeface="等线" panose="02010600030101010101" pitchFamily="2" charset="-122"/>
              </a:rPr>
              <a:t>。</a:t>
            </a:r>
          </a:p>
        </p:txBody>
      </p:sp>
      <p:sp>
        <p:nvSpPr>
          <p:cNvPr id="4" name="灯片编号占位符 3"/>
          <p:cNvSpPr>
            <a:spLocks noGrp="1"/>
          </p:cNvSpPr>
          <p:nvPr>
            <p:ph type="sldNum" sz="quarter" idx="12"/>
          </p:nvPr>
        </p:nvSpPr>
        <p:spPr/>
        <p:txBody>
          <a:bodyPr/>
          <a:lstStyle/>
          <a:p>
            <a:fld id="{96EDD6F3-CA56-43D8-AFCE-55F2E0AFA8CB}" type="slidenum">
              <a:rPr lang="zh-CN" altLang="en-US"/>
              <a:t>9</a:t>
            </a:fld>
            <a:endParaRPr lang="en-US" altLang="zh-CN"/>
          </a:p>
        </p:txBody>
      </p:sp>
    </p:spTree>
  </p:cSld>
  <p:clrMapOvr>
    <a:masterClrMapping/>
  </p:clrMapOvr>
  <p:transition spd="med">
    <p:random/>
  </p:transition>
</p:sld>
</file>

<file path=ppt/tags/tag1.xml><?xml version="1.0" encoding="utf-8"?>
<p:tagLst xmlns:a="http://schemas.openxmlformats.org/drawingml/2006/main" xmlns:r="http://schemas.openxmlformats.org/officeDocument/2006/relationships" xmlns:p="http://schemas.openxmlformats.org/presentationml/2006/main">
  <p:tag name="KSO_WPP_MARK_KEY" val="55a47ad7-9f9b-4100-8175-3b5c965b292e"/>
  <p:tag name="COMMONDATA" val="eyJoZGlkIjoiY2U4YzM5YjI4YTg2MjkxOTUzMjIyZGVmYjYzMWEwZDQifQ=="/>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Layers">
  <a:themeElements>
    <a:clrScheme name="Layers 6">
      <a:dk1>
        <a:srgbClr val="000000"/>
      </a:dk1>
      <a:lt1>
        <a:srgbClr val="FFFFE1"/>
      </a:lt1>
      <a:dk2>
        <a:srgbClr val="330033"/>
      </a:dk2>
      <a:lt2>
        <a:srgbClr val="330033"/>
      </a:lt2>
      <a:accent1>
        <a:srgbClr val="CCCC99"/>
      </a:accent1>
      <a:accent2>
        <a:srgbClr val="FF0000"/>
      </a:accent2>
      <a:accent3>
        <a:srgbClr val="FFFFEE"/>
      </a:accent3>
      <a:accent4>
        <a:srgbClr val="000000"/>
      </a:accent4>
      <a:accent5>
        <a:srgbClr val="E2E2CA"/>
      </a:accent5>
      <a:accent6>
        <a:srgbClr val="E70000"/>
      </a:accent6>
      <a:hlink>
        <a:srgbClr val="990033"/>
      </a:hlink>
      <a:folHlink>
        <a:srgbClr val="B2B2B2"/>
      </a:folHlink>
    </a:clrScheme>
    <a:fontScheme name="Layers">
      <a:majorFont>
        <a:latin typeface="Times New Roman"/>
        <a:ea typeface="宋体"/>
        <a:cs typeface=""/>
      </a:majorFont>
      <a:minorFont>
        <a:latin typeface="Arial"/>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Layers 1">
        <a:dk1>
          <a:srgbClr val="993300"/>
        </a:dk1>
        <a:lt1>
          <a:srgbClr val="CCCCCC"/>
        </a:lt1>
        <a:dk2>
          <a:srgbClr val="000000"/>
        </a:dk2>
        <a:lt2>
          <a:srgbClr val="FFFFFF"/>
        </a:lt2>
        <a:accent1>
          <a:srgbClr val="576F2B"/>
        </a:accent1>
        <a:accent2>
          <a:srgbClr val="666699"/>
        </a:accent2>
        <a:accent3>
          <a:srgbClr val="AAAAAA"/>
        </a:accent3>
        <a:accent4>
          <a:srgbClr val="AEAEAE"/>
        </a:accent4>
        <a:accent5>
          <a:srgbClr val="B4BBAC"/>
        </a:accent5>
        <a:accent6>
          <a:srgbClr val="5C5C8A"/>
        </a:accent6>
        <a:hlink>
          <a:srgbClr val="993300"/>
        </a:hlink>
        <a:folHlink>
          <a:srgbClr val="CC9900"/>
        </a:folHlink>
      </a:clrScheme>
      <a:clrMap bg1="dk2" tx1="lt1" bg2="dk1" tx2="lt2" accent1="accent1" accent2="accent2" accent3="accent3" accent4="accent4" accent5="accent5" accent6="accent6" hlink="hlink" folHlink="folHlink"/>
    </a:extraClrScheme>
    <a:extraClrScheme>
      <a:clrScheme name="Layers 2">
        <a:dk1>
          <a:srgbClr val="993300"/>
        </a:dk1>
        <a:lt1>
          <a:srgbClr val="CCCCCC"/>
        </a:lt1>
        <a:dk2>
          <a:srgbClr val="330000"/>
        </a:dk2>
        <a:lt2>
          <a:srgbClr val="FFFFFF"/>
        </a:lt2>
        <a:accent1>
          <a:srgbClr val="996633"/>
        </a:accent1>
        <a:accent2>
          <a:srgbClr val="FF0000"/>
        </a:accent2>
        <a:accent3>
          <a:srgbClr val="ADAAAA"/>
        </a:accent3>
        <a:accent4>
          <a:srgbClr val="AEAEAE"/>
        </a:accent4>
        <a:accent5>
          <a:srgbClr val="CAB8AD"/>
        </a:accent5>
        <a:accent6>
          <a:srgbClr val="E70000"/>
        </a:accent6>
        <a:hlink>
          <a:srgbClr val="FF3300"/>
        </a:hlink>
        <a:folHlink>
          <a:srgbClr val="CC9933"/>
        </a:folHlink>
      </a:clrScheme>
      <a:clrMap bg1="dk2" tx1="lt1" bg2="dk1" tx2="lt2" accent1="accent1" accent2="accent2" accent3="accent3" accent4="accent4" accent5="accent5" accent6="accent6" hlink="hlink" folHlink="folHlink"/>
    </a:extraClrScheme>
    <a:extraClrScheme>
      <a:clrScheme name="Layers 3">
        <a:dk1>
          <a:srgbClr val="79788A"/>
        </a:dk1>
        <a:lt1>
          <a:srgbClr val="FFFFFF"/>
        </a:lt1>
        <a:dk2>
          <a:srgbClr val="21203C"/>
        </a:dk2>
        <a:lt2>
          <a:srgbClr val="FFFFCC"/>
        </a:lt2>
        <a:accent1>
          <a:srgbClr val="476077"/>
        </a:accent1>
        <a:accent2>
          <a:srgbClr val="676C5A"/>
        </a:accent2>
        <a:accent3>
          <a:srgbClr val="ABABAF"/>
        </a:accent3>
        <a:accent4>
          <a:srgbClr val="DADADA"/>
        </a:accent4>
        <a:accent5>
          <a:srgbClr val="B1B6BD"/>
        </a:accent5>
        <a:accent6>
          <a:srgbClr val="5D6151"/>
        </a:accent6>
        <a:hlink>
          <a:srgbClr val="666699"/>
        </a:hlink>
        <a:folHlink>
          <a:srgbClr val="8CB0A2"/>
        </a:folHlink>
      </a:clrScheme>
      <a:clrMap bg1="dk2" tx1="lt1" bg2="dk1" tx2="lt2" accent1="accent1" accent2="accent2" accent3="accent3" accent4="accent4" accent5="accent5" accent6="accent6" hlink="hlink" folHlink="folHlink"/>
    </a:extraClrScheme>
    <a:extraClrScheme>
      <a:clrScheme name="Layers 4">
        <a:dk1>
          <a:srgbClr val="455B41"/>
        </a:dk1>
        <a:lt1>
          <a:srgbClr val="FFFFCC"/>
        </a:lt1>
        <a:dk2>
          <a:srgbClr val="79A994"/>
        </a:dk2>
        <a:lt2>
          <a:srgbClr val="FFFFCC"/>
        </a:lt2>
        <a:accent1>
          <a:srgbClr val="517087"/>
        </a:accent1>
        <a:accent2>
          <a:srgbClr val="666699"/>
        </a:accent2>
        <a:accent3>
          <a:srgbClr val="BED1C8"/>
        </a:accent3>
        <a:accent4>
          <a:srgbClr val="DADAAE"/>
        </a:accent4>
        <a:accent5>
          <a:srgbClr val="B3BBC3"/>
        </a:accent5>
        <a:accent6>
          <a:srgbClr val="5C5C8A"/>
        </a:accent6>
        <a:hlink>
          <a:srgbClr val="993300"/>
        </a:hlink>
        <a:folHlink>
          <a:srgbClr val="A4AF6B"/>
        </a:folHlink>
      </a:clrScheme>
      <a:clrMap bg1="dk2" tx1="lt1" bg2="dk1" tx2="lt2" accent1="accent1" accent2="accent2" accent3="accent3" accent4="accent4" accent5="accent5" accent6="accent6" hlink="hlink" folHlink="folHlink"/>
    </a:extraClrScheme>
    <a:extraClrScheme>
      <a:clrScheme name="Layers 5">
        <a:dk1>
          <a:srgbClr val="330000"/>
        </a:dk1>
        <a:lt1>
          <a:srgbClr val="FF9900"/>
        </a:lt1>
        <a:dk2>
          <a:srgbClr val="FFFFFF"/>
        </a:dk2>
        <a:lt2>
          <a:srgbClr val="8B3111"/>
        </a:lt2>
        <a:accent1>
          <a:srgbClr val="DD6D07"/>
        </a:accent1>
        <a:accent2>
          <a:srgbClr val="CC9900"/>
        </a:accent2>
        <a:accent3>
          <a:srgbClr val="FFCAAA"/>
        </a:accent3>
        <a:accent4>
          <a:srgbClr val="2A0000"/>
        </a:accent4>
        <a:accent5>
          <a:srgbClr val="EBBAAA"/>
        </a:accent5>
        <a:accent6>
          <a:srgbClr val="B98A00"/>
        </a:accent6>
        <a:hlink>
          <a:srgbClr val="CC3300"/>
        </a:hlink>
        <a:folHlink>
          <a:srgbClr val="CCCC66"/>
        </a:folHlink>
      </a:clrScheme>
      <a:clrMap bg1="lt1" tx1="dk1" bg2="lt2" tx2="dk2" accent1="accent1" accent2="accent2" accent3="accent3" accent4="accent4" accent5="accent5" accent6="accent6" hlink="hlink" folHlink="folHlink"/>
    </a:extraClrScheme>
    <a:extraClrScheme>
      <a:clrScheme name="Layers 6">
        <a:dk1>
          <a:srgbClr val="000000"/>
        </a:dk1>
        <a:lt1>
          <a:srgbClr val="FFFFE1"/>
        </a:lt1>
        <a:dk2>
          <a:srgbClr val="330033"/>
        </a:dk2>
        <a:lt2>
          <a:srgbClr val="330033"/>
        </a:lt2>
        <a:accent1>
          <a:srgbClr val="CCCC99"/>
        </a:accent1>
        <a:accent2>
          <a:srgbClr val="FF0000"/>
        </a:accent2>
        <a:accent3>
          <a:srgbClr val="FFFFEE"/>
        </a:accent3>
        <a:accent4>
          <a:srgbClr val="000000"/>
        </a:accent4>
        <a:accent5>
          <a:srgbClr val="E2E2CA"/>
        </a:accent5>
        <a:accent6>
          <a:srgbClr val="E70000"/>
        </a:accent6>
        <a:hlink>
          <a:srgbClr val="990033"/>
        </a:hlink>
        <a:folHlink>
          <a:srgbClr val="B2B2B2"/>
        </a:folHlink>
      </a:clrScheme>
      <a:clrMap bg1="lt1" tx1="dk1" bg2="lt2" tx2="dk2" accent1="accent1" accent2="accent2" accent3="accent3" accent4="accent4" accent5="accent5" accent6="accent6" hlink="hlink" folHlink="folHlink"/>
    </a:extraClrScheme>
    <a:extraClrScheme>
      <a:clrScheme name="Layers 7">
        <a:dk1>
          <a:srgbClr val="000000"/>
        </a:dk1>
        <a:lt1>
          <a:srgbClr val="FFFFFF"/>
        </a:lt1>
        <a:dk2>
          <a:srgbClr val="000000"/>
        </a:dk2>
        <a:lt2>
          <a:srgbClr val="891411"/>
        </a:lt2>
        <a:accent1>
          <a:srgbClr val="4F917E"/>
        </a:accent1>
        <a:accent2>
          <a:srgbClr val="CC9900"/>
        </a:accent2>
        <a:accent3>
          <a:srgbClr val="FFFFFF"/>
        </a:accent3>
        <a:accent4>
          <a:srgbClr val="000000"/>
        </a:accent4>
        <a:accent5>
          <a:srgbClr val="B2C7C0"/>
        </a:accent5>
        <a:accent6>
          <a:srgbClr val="B98A00"/>
        </a:accent6>
        <a:hlink>
          <a:srgbClr val="5A84D8"/>
        </a:hlink>
        <a:folHlink>
          <a:srgbClr val="A0C6BA"/>
        </a:folHlink>
      </a:clrScheme>
      <a:clrMap bg1="lt1" tx1="dk1" bg2="lt2" tx2="dk2" accent1="accent1" accent2="accent2" accent3="accent3" accent4="accent4" accent5="accent5" accent6="accent6" hlink="hlink" folHlink="folHlink"/>
    </a:extraClrScheme>
    <a:extraClrScheme>
      <a:clrScheme name="Layers 8">
        <a:dk1>
          <a:srgbClr val="000000"/>
        </a:dk1>
        <a:lt1>
          <a:srgbClr val="FFFFFF"/>
        </a:lt1>
        <a:dk2>
          <a:srgbClr val="CC0000"/>
        </a:dk2>
        <a:lt2>
          <a:srgbClr val="999966"/>
        </a:lt2>
        <a:accent1>
          <a:srgbClr val="CCCCCC"/>
        </a:accent1>
        <a:accent2>
          <a:srgbClr val="CCCC66"/>
        </a:accent2>
        <a:accent3>
          <a:srgbClr val="FFFFFF"/>
        </a:accent3>
        <a:accent4>
          <a:srgbClr val="000000"/>
        </a:accent4>
        <a:accent5>
          <a:srgbClr val="E2E2E2"/>
        </a:accent5>
        <a:accent6>
          <a:srgbClr val="B9B95C"/>
        </a:accent6>
        <a:hlink>
          <a:srgbClr val="666699"/>
        </a:hlink>
        <a:folHlink>
          <a:srgbClr val="CCCC99"/>
        </a:folHlink>
      </a:clrScheme>
      <a:clrMap bg1="lt1" tx1="dk1" bg2="lt2" tx2="dk2" accent1="accent1" accent2="accent2" accent3="accent3" accent4="accent4" accent5="accent5" accent6="accent6" hlink="hlink" folHlink="folHlink"/>
    </a:extraClrScheme>
    <a:extraClrScheme>
      <a:clrScheme name="Layers 9">
        <a:dk1>
          <a:srgbClr val="000000"/>
        </a:dk1>
        <a:lt1>
          <a:srgbClr val="FFFFFF"/>
        </a:lt1>
        <a:dk2>
          <a:srgbClr val="FF0000"/>
        </a:dk2>
        <a:lt2>
          <a:srgbClr val="009999"/>
        </a:lt2>
        <a:accent1>
          <a:srgbClr val="C7B505"/>
        </a:accent1>
        <a:accent2>
          <a:srgbClr val="FFFF66"/>
        </a:accent2>
        <a:accent3>
          <a:srgbClr val="FFFFFF"/>
        </a:accent3>
        <a:accent4>
          <a:srgbClr val="000000"/>
        </a:accent4>
        <a:accent5>
          <a:srgbClr val="E0D7AA"/>
        </a:accent5>
        <a:accent6>
          <a:srgbClr val="E7E75C"/>
        </a:accent6>
        <a:hlink>
          <a:srgbClr val="5A84D8"/>
        </a:hlink>
        <a:folHlink>
          <a:srgbClr val="A0C6BA"/>
        </a:folHlink>
      </a:clrScheme>
      <a:clrMap bg1="lt1" tx1="dk1" bg2="lt2" tx2="dk2" accent1="accent1" accent2="accent2" accent3="accent3" accent4="accent4" accent5="accent5" accent6="accent6" hlink="hlink" folHlink="folHlink"/>
    </a:extraClrScheme>
    <a:extraClrScheme>
      <a:clrScheme name="Layers 10">
        <a:dk1>
          <a:srgbClr val="000000"/>
        </a:dk1>
        <a:lt1>
          <a:srgbClr val="FFFFFF"/>
        </a:lt1>
        <a:dk2>
          <a:srgbClr val="660033"/>
        </a:dk2>
        <a:lt2>
          <a:srgbClr val="666699"/>
        </a:lt2>
        <a:accent1>
          <a:srgbClr val="95A3D1"/>
        </a:accent1>
        <a:accent2>
          <a:srgbClr val="FFFF66"/>
        </a:accent2>
        <a:accent3>
          <a:srgbClr val="FFFFFF"/>
        </a:accent3>
        <a:accent4>
          <a:srgbClr val="000000"/>
        </a:accent4>
        <a:accent5>
          <a:srgbClr val="C8CEE5"/>
        </a:accent5>
        <a:accent6>
          <a:srgbClr val="E7E75C"/>
        </a:accent6>
        <a:hlink>
          <a:srgbClr val="5A84D8"/>
        </a:hlink>
        <a:folHlink>
          <a:srgbClr val="CCCC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Lect04</Template>
  <TotalTime>203</TotalTime>
  <Words>3109</Words>
  <Application>Microsoft Office PowerPoint</Application>
  <PresentationFormat>宽屏</PresentationFormat>
  <Paragraphs>264</Paragraphs>
  <Slides>47</Slides>
  <Notes>0</Notes>
  <HiddenSlides>0</HiddenSlides>
  <MMClips>0</MMClips>
  <ScaleCrop>false</ScaleCrop>
  <HeadingPairs>
    <vt:vector size="8" baseType="variant">
      <vt:variant>
        <vt:lpstr>已用的字体</vt:lpstr>
      </vt:variant>
      <vt:variant>
        <vt:i4>6</vt:i4>
      </vt:variant>
      <vt:variant>
        <vt:lpstr>主题</vt:lpstr>
      </vt:variant>
      <vt:variant>
        <vt:i4>1</vt:i4>
      </vt:variant>
      <vt:variant>
        <vt:lpstr>嵌入 OLE 服务器</vt:lpstr>
      </vt:variant>
      <vt:variant>
        <vt:i4>3</vt:i4>
      </vt:variant>
      <vt:variant>
        <vt:lpstr>幻灯片标题</vt:lpstr>
      </vt:variant>
      <vt:variant>
        <vt:i4>47</vt:i4>
      </vt:variant>
    </vt:vector>
  </HeadingPairs>
  <TitlesOfParts>
    <vt:vector size="57" baseType="lpstr">
      <vt:lpstr>等线</vt:lpstr>
      <vt:lpstr>华光行楷_CNKI</vt:lpstr>
      <vt:lpstr>宋体</vt:lpstr>
      <vt:lpstr>Arial</vt:lpstr>
      <vt:lpstr>Times New Roman</vt:lpstr>
      <vt:lpstr>Wingdings</vt:lpstr>
      <vt:lpstr>Layers</vt:lpstr>
      <vt:lpstr>Visio</vt:lpstr>
      <vt:lpstr>Microsoft Word 97 - 2003 Document</vt:lpstr>
      <vt:lpstr>Visio.Drawing.6</vt:lpstr>
      <vt:lpstr>5    控制与自动化技术的应用领域 </vt:lpstr>
      <vt:lpstr>5.1   引言</vt:lpstr>
      <vt:lpstr>5.2   机械制造自动化</vt:lpstr>
      <vt:lpstr>5.2.1 数控技术和数控系统</vt:lpstr>
      <vt:lpstr>5.2.2 柔性制造系统(FMS)</vt:lpstr>
      <vt:lpstr>实际柔性制造生产线 </vt:lpstr>
      <vt:lpstr>5.2.3 计算机集成制造系统(CIMS)</vt:lpstr>
      <vt:lpstr>5.3  过程工业自动化</vt:lpstr>
      <vt:lpstr>过程工业自动化的特点</vt:lpstr>
      <vt:lpstr>基本过程控制系统 </vt:lpstr>
      <vt:lpstr>直接数字控制系统 </vt:lpstr>
      <vt:lpstr>集散控制系统：分布式控制系统、分散控制系统 </vt:lpstr>
      <vt:lpstr>现场总线控制系统（Fieldbus Control System, FCS） </vt:lpstr>
      <vt:lpstr>计算机集成生产系统（CIPS）</vt:lpstr>
      <vt:lpstr>5.4  电力系统自动化 </vt:lpstr>
      <vt:lpstr>电力系统自动化的递阶结构 </vt:lpstr>
      <vt:lpstr>电力系统的频率</vt:lpstr>
      <vt:lpstr>电力系统的电压</vt:lpstr>
      <vt:lpstr>电力系统的调度</vt:lpstr>
      <vt:lpstr>5.5  飞行器控制 </vt:lpstr>
      <vt:lpstr>新一代战斗机J10是静不稳定的，具有非常优良的机动性能 </vt:lpstr>
      <vt:lpstr>第五代隐形战斗机J20</vt:lpstr>
      <vt:lpstr>飞行器姿态控制系统 </vt:lpstr>
      <vt:lpstr>卫星导航 </vt:lpstr>
      <vt:lpstr>自动寻的导弹制导系统 </vt:lpstr>
      <vt:lpstr>制导方法——制导系统按某种希望的或理论弹道将导弹导向目标的方法</vt:lpstr>
      <vt:lpstr>北斗导航系统</vt:lpstr>
      <vt:lpstr>5.6   智能建筑</vt:lpstr>
      <vt:lpstr>5.7  智能交通系统</vt:lpstr>
      <vt:lpstr>5.7.2 智能交通系统的主要内容</vt:lpstr>
      <vt:lpstr>出行与运输管理系统</vt:lpstr>
      <vt:lpstr>5.7.2.2  出行需求管理系统 </vt:lpstr>
      <vt:lpstr>5.7.2.4 商用车辆运营系统 </vt:lpstr>
      <vt:lpstr>5.7.2.6 应急管理系统</vt:lpstr>
      <vt:lpstr>5.8  生物控制</vt:lpstr>
      <vt:lpstr>体温调节系统 </vt:lpstr>
      <vt:lpstr>心血管系统生物反馈治疗 </vt:lpstr>
      <vt:lpstr>5.8.3   仿生技术</vt:lpstr>
      <vt:lpstr> 5.8.4  生物控制与中医学 </vt:lpstr>
      <vt:lpstr>5.9  生态与环境控制</vt:lpstr>
      <vt:lpstr>5.10   社会经济控制</vt:lpstr>
      <vt:lpstr>5.11   大系统控制与系统工程</vt:lpstr>
      <vt:lpstr>PowerPoint 演示文稿</vt:lpstr>
      <vt:lpstr> (2)  大系统多层控制</vt:lpstr>
      <vt:lpstr>(3)  大系统多段控制</vt:lpstr>
      <vt:lpstr>5.11.2  系统工程 </vt:lpstr>
      <vt:lpstr>小结</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Yuanli Cai</dc:creator>
  <cp:lastModifiedBy>Cai Yuanli</cp:lastModifiedBy>
  <cp:revision>548</cp:revision>
  <dcterms:created xsi:type="dcterms:W3CDTF">2113-01-01T00:00:00Z</dcterms:created>
  <dcterms:modified xsi:type="dcterms:W3CDTF">2024-01-27T22:37:59Z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2052-11.1.0.13703</vt:lpwstr>
  </property>
  <property fmtid="{D5CDD505-2E9C-101B-9397-08002B2CF9AE}" pid="3" name="ICV">
    <vt:lpwstr>ACE05AAA0EB7477CB28E9E10300A1AB1</vt:lpwstr>
  </property>
</Properties>
</file>